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5143500" cx="9144000"/>
  <p:notesSz cx="6858000" cy="9144000"/>
  <p:embeddedFontLst>
    <p:embeddedFont>
      <p:font typeface="Comfortaa Medium"/>
      <p:regular r:id="rId17"/>
      <p:bold r:id="rId18"/>
    </p:embeddedFont>
    <p:embeddedFont>
      <p:font typeface="Comfortaa"/>
      <p:regular r:id="rId19"/>
      <p:bold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GoogleSlidesCustomDataVersion2">
      <go:slidesCustomData xmlns:go="http://customooxmlschemas.google.com/" r:id="rId21" roundtripDataSignature="AMtx7mid/MkQ0OiyKHVA8xXwtV15SCLwU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Comfortaa-bold.fntdata"/><Relationship Id="rId11" Type="http://schemas.openxmlformats.org/officeDocument/2006/relationships/slide" Target="slides/slide6.xml"/><Relationship Id="rId10" Type="http://schemas.openxmlformats.org/officeDocument/2006/relationships/slide" Target="slides/slide5.xml"/><Relationship Id="rId21" Type="http://customschemas.google.com/relationships/presentationmetadata" Target="metadata"/><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ComfortaaMedium-regular.fntdata"/><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Comfortaa-regular.fntdata"/><Relationship Id="rId6" Type="http://schemas.openxmlformats.org/officeDocument/2006/relationships/slide" Target="slides/slide1.xml"/><Relationship Id="rId18" Type="http://schemas.openxmlformats.org/officeDocument/2006/relationships/font" Target="fonts/ComfortaaMedium-bold.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7" name="Google Shape;77;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3" name="Google Shape;143;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1" name="Google Shape;151;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3" name="Google Shape;83;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0" name="Google Shape;9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2bac66d7669_1_3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g2bac66d7669_1_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4" name="Google Shape;104;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2bac66d7b51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1" name="Google Shape;111;g2bac66d7b51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2bac66d7b51_0_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9" name="Google Shape;119;g2bac66d7b51_0_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2bac66d7b51_0_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7" name="Google Shape;127;g2bac66d7b51_0_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2bac66d7b51_0_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5" name="Google Shape;135;g2bac66d7b51_0_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16.png"/><Relationship Id="rId4" Type="http://schemas.openxmlformats.org/officeDocument/2006/relationships/image" Target="../media/image12.png"/><Relationship Id="rId5" Type="http://schemas.openxmlformats.org/officeDocument/2006/relationships/image" Target="../media/image13.png"/><Relationship Id="rId6" Type="http://schemas.openxmlformats.org/officeDocument/2006/relationships/image" Target="../media/image11.png"/><Relationship Id="rId7" Type="http://schemas.openxmlformats.org/officeDocument/2006/relationships/image" Target="../media/image17.png"/><Relationship Id="rId8"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16.png"/><Relationship Id="rId4" Type="http://schemas.openxmlformats.org/officeDocument/2006/relationships/image" Target="../media/image12.png"/><Relationship Id="rId5" Type="http://schemas.openxmlformats.org/officeDocument/2006/relationships/image" Target="../media/image13.png"/><Relationship Id="rId6" Type="http://schemas.openxmlformats.org/officeDocument/2006/relationships/image" Target="../media/image11.png"/><Relationship Id="rId7" Type="http://schemas.openxmlformats.org/officeDocument/2006/relationships/image" Target="../media/image17.png"/><Relationship Id="rId8"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0.png"/><Relationship Id="rId3" Type="http://schemas.openxmlformats.org/officeDocument/2006/relationships/image" Target="../media/image9.png"/><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20.png"/><Relationship Id="rId4" Type="http://schemas.openxmlformats.org/officeDocument/2006/relationships/image" Target="../media/image15.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1">
  <p:cSld name="TITLE_1">
    <p:spTree>
      <p:nvGrpSpPr>
        <p:cNvPr id="9" name="Shape 9"/>
        <p:cNvGrpSpPr/>
        <p:nvPr/>
      </p:nvGrpSpPr>
      <p:grpSpPr>
        <a:xfrm>
          <a:off x="0" y="0"/>
          <a:ext cx="0" cy="0"/>
          <a:chOff x="0" y="0"/>
          <a:chExt cx="0" cy="0"/>
        </a:xfrm>
      </p:grpSpPr>
      <p:pic>
        <p:nvPicPr>
          <p:cNvPr id="10" name="Google Shape;10;p10"/>
          <p:cNvPicPr preferRelativeResize="0"/>
          <p:nvPr/>
        </p:nvPicPr>
        <p:blipFill rotWithShape="1">
          <a:blip r:embed="rId2">
            <a:alphaModFix/>
          </a:blip>
          <a:srcRect b="0" l="41318" r="0" t="0"/>
          <a:stretch/>
        </p:blipFill>
        <p:spPr>
          <a:xfrm>
            <a:off x="-59925" y="874725"/>
            <a:ext cx="2494950" cy="4742225"/>
          </a:xfrm>
          <a:prstGeom prst="rect">
            <a:avLst/>
          </a:prstGeom>
          <a:noFill/>
          <a:ln>
            <a:noFill/>
          </a:ln>
        </p:spPr>
      </p:pic>
      <p:pic>
        <p:nvPicPr>
          <p:cNvPr id="11" name="Google Shape;11;p10"/>
          <p:cNvPicPr preferRelativeResize="0"/>
          <p:nvPr/>
        </p:nvPicPr>
        <p:blipFill rotWithShape="1">
          <a:blip r:embed="rId3">
            <a:alphaModFix/>
          </a:blip>
          <a:srcRect b="0" l="50914" r="0" t="23989"/>
          <a:stretch/>
        </p:blipFill>
        <p:spPr>
          <a:xfrm>
            <a:off x="-2" y="-12"/>
            <a:ext cx="2375100" cy="3677875"/>
          </a:xfrm>
          <a:prstGeom prst="rect">
            <a:avLst/>
          </a:prstGeom>
          <a:noFill/>
          <a:ln>
            <a:noFill/>
          </a:ln>
        </p:spPr>
      </p:pic>
      <p:pic>
        <p:nvPicPr>
          <p:cNvPr id="12" name="Google Shape;12;p10"/>
          <p:cNvPicPr preferRelativeResize="0"/>
          <p:nvPr/>
        </p:nvPicPr>
        <p:blipFill rotWithShape="1">
          <a:blip r:embed="rId4">
            <a:alphaModFix/>
          </a:blip>
          <a:srcRect b="0" l="0" r="0" t="0"/>
          <a:stretch/>
        </p:blipFill>
        <p:spPr>
          <a:xfrm>
            <a:off x="3000376" y="1372200"/>
            <a:ext cx="3143250" cy="933450"/>
          </a:xfrm>
          <a:prstGeom prst="rect">
            <a:avLst/>
          </a:prstGeom>
          <a:noFill/>
          <a:ln>
            <a:noFill/>
          </a:ln>
        </p:spPr>
      </p:pic>
      <p:pic>
        <p:nvPicPr>
          <p:cNvPr id="13" name="Google Shape;13;p10"/>
          <p:cNvPicPr preferRelativeResize="0"/>
          <p:nvPr/>
        </p:nvPicPr>
        <p:blipFill rotWithShape="1">
          <a:blip r:embed="rId5">
            <a:alphaModFix/>
          </a:blip>
          <a:srcRect b="0" l="0" r="0" t="0"/>
          <a:stretch/>
        </p:blipFill>
        <p:spPr>
          <a:xfrm flipH="1" rot="10800000">
            <a:off x="0" y="4054301"/>
            <a:ext cx="6661301" cy="420500"/>
          </a:xfrm>
          <a:prstGeom prst="rect">
            <a:avLst/>
          </a:prstGeom>
          <a:noFill/>
          <a:ln>
            <a:noFill/>
          </a:ln>
        </p:spPr>
      </p:pic>
      <p:pic>
        <p:nvPicPr>
          <p:cNvPr id="14" name="Google Shape;14;p10"/>
          <p:cNvPicPr preferRelativeResize="0"/>
          <p:nvPr/>
        </p:nvPicPr>
        <p:blipFill rotWithShape="1">
          <a:blip r:embed="rId6">
            <a:alphaModFix/>
          </a:blip>
          <a:srcRect b="0" l="0" r="0" t="0"/>
          <a:stretch/>
        </p:blipFill>
        <p:spPr>
          <a:xfrm>
            <a:off x="7916326" y="1595425"/>
            <a:ext cx="352425" cy="1952625"/>
          </a:xfrm>
          <a:prstGeom prst="rect">
            <a:avLst/>
          </a:prstGeom>
          <a:noFill/>
          <a:ln>
            <a:noFill/>
          </a:ln>
        </p:spPr>
      </p:pic>
      <p:pic>
        <p:nvPicPr>
          <p:cNvPr id="15" name="Google Shape;15;p10"/>
          <p:cNvPicPr preferRelativeResize="0"/>
          <p:nvPr/>
        </p:nvPicPr>
        <p:blipFill rotWithShape="1">
          <a:blip r:embed="rId7">
            <a:alphaModFix/>
          </a:blip>
          <a:srcRect b="0" l="0" r="0" t="0"/>
          <a:stretch/>
        </p:blipFill>
        <p:spPr>
          <a:xfrm>
            <a:off x="8701525" y="-82375"/>
            <a:ext cx="442475" cy="4079124"/>
          </a:xfrm>
          <a:prstGeom prst="rect">
            <a:avLst/>
          </a:prstGeom>
          <a:noFill/>
          <a:ln>
            <a:noFill/>
          </a:ln>
        </p:spPr>
      </p:pic>
      <p:pic>
        <p:nvPicPr>
          <p:cNvPr id="16" name="Google Shape;16;p10"/>
          <p:cNvPicPr preferRelativeResize="0"/>
          <p:nvPr/>
        </p:nvPicPr>
        <p:blipFill rotWithShape="1">
          <a:blip r:embed="rId8">
            <a:alphaModFix/>
          </a:blip>
          <a:srcRect b="0" l="0" r="0" t="0"/>
          <a:stretch/>
        </p:blipFill>
        <p:spPr>
          <a:xfrm>
            <a:off x="7332175" y="307651"/>
            <a:ext cx="1106525" cy="1034075"/>
          </a:xfrm>
          <a:prstGeom prst="rect">
            <a:avLst/>
          </a:prstGeom>
          <a:noFill/>
          <a:ln>
            <a:noFill/>
          </a:ln>
        </p:spPr>
      </p:pic>
      <p:sp>
        <p:nvSpPr>
          <p:cNvPr id="17" name="Google Shape;17;p10"/>
          <p:cNvSpPr txBox="1"/>
          <p:nvPr>
            <p:ph idx="1" type="subTitle"/>
          </p:nvPr>
        </p:nvSpPr>
        <p:spPr>
          <a:xfrm>
            <a:off x="1994400" y="2453100"/>
            <a:ext cx="5155200" cy="7932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1pPr>
            <a:lvl2pPr lvl="1"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2pPr>
            <a:lvl3pPr lvl="2"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3pPr>
            <a:lvl4pPr lvl="3"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4pPr>
            <a:lvl5pPr lvl="4"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5pPr>
            <a:lvl6pPr lvl="5"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6pPr>
            <a:lvl7pPr lvl="6"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7pPr>
            <a:lvl8pPr lvl="7"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8pPr>
            <a:lvl9pPr lvl="8"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5">
  <p:cSld name="CUSTOM_4">
    <p:spTree>
      <p:nvGrpSpPr>
        <p:cNvPr id="18" name="Shape 18"/>
        <p:cNvGrpSpPr/>
        <p:nvPr/>
      </p:nvGrpSpPr>
      <p:grpSpPr>
        <a:xfrm>
          <a:off x="0" y="0"/>
          <a:ext cx="0" cy="0"/>
          <a:chOff x="0" y="0"/>
          <a:chExt cx="0" cy="0"/>
        </a:xfrm>
      </p:grpSpPr>
      <p:pic>
        <p:nvPicPr>
          <p:cNvPr id="19" name="Google Shape;19;p11"/>
          <p:cNvPicPr preferRelativeResize="0"/>
          <p:nvPr/>
        </p:nvPicPr>
        <p:blipFill rotWithShape="1">
          <a:blip r:embed="rId2">
            <a:alphaModFix/>
          </a:blip>
          <a:srcRect b="0" l="41318" r="0" t="0"/>
          <a:stretch/>
        </p:blipFill>
        <p:spPr>
          <a:xfrm>
            <a:off x="-70625" y="993850"/>
            <a:ext cx="2565574" cy="4742225"/>
          </a:xfrm>
          <a:prstGeom prst="rect">
            <a:avLst/>
          </a:prstGeom>
          <a:noFill/>
          <a:ln>
            <a:noFill/>
          </a:ln>
        </p:spPr>
      </p:pic>
      <p:pic>
        <p:nvPicPr>
          <p:cNvPr id="20" name="Google Shape;20;p11"/>
          <p:cNvPicPr preferRelativeResize="0"/>
          <p:nvPr/>
        </p:nvPicPr>
        <p:blipFill rotWithShape="1">
          <a:blip r:embed="rId3">
            <a:alphaModFix/>
          </a:blip>
          <a:srcRect b="0" l="50914" r="0" t="23989"/>
          <a:stretch/>
        </p:blipFill>
        <p:spPr>
          <a:xfrm>
            <a:off x="-2" y="142675"/>
            <a:ext cx="2375100" cy="3677875"/>
          </a:xfrm>
          <a:prstGeom prst="rect">
            <a:avLst/>
          </a:prstGeom>
          <a:noFill/>
          <a:ln>
            <a:noFill/>
          </a:ln>
        </p:spPr>
      </p:pic>
      <p:pic>
        <p:nvPicPr>
          <p:cNvPr id="21" name="Google Shape;21;p11"/>
          <p:cNvPicPr preferRelativeResize="0"/>
          <p:nvPr/>
        </p:nvPicPr>
        <p:blipFill rotWithShape="1">
          <a:blip r:embed="rId4">
            <a:alphaModFix/>
          </a:blip>
          <a:srcRect b="0" l="0" r="0" t="0"/>
          <a:stretch/>
        </p:blipFill>
        <p:spPr>
          <a:xfrm>
            <a:off x="7332175" y="3705420"/>
            <a:ext cx="1174800" cy="348879"/>
          </a:xfrm>
          <a:prstGeom prst="rect">
            <a:avLst/>
          </a:prstGeom>
          <a:noFill/>
          <a:ln>
            <a:noFill/>
          </a:ln>
        </p:spPr>
      </p:pic>
      <p:pic>
        <p:nvPicPr>
          <p:cNvPr id="22" name="Google Shape;22;p11"/>
          <p:cNvPicPr preferRelativeResize="0"/>
          <p:nvPr/>
        </p:nvPicPr>
        <p:blipFill rotWithShape="1">
          <a:blip r:embed="rId5">
            <a:alphaModFix/>
          </a:blip>
          <a:srcRect b="0" l="0" r="0" t="0"/>
          <a:stretch/>
        </p:blipFill>
        <p:spPr>
          <a:xfrm flipH="1" rot="10800000">
            <a:off x="0" y="4225026"/>
            <a:ext cx="6661301" cy="420500"/>
          </a:xfrm>
          <a:prstGeom prst="rect">
            <a:avLst/>
          </a:prstGeom>
          <a:noFill/>
          <a:ln>
            <a:noFill/>
          </a:ln>
        </p:spPr>
      </p:pic>
      <p:pic>
        <p:nvPicPr>
          <p:cNvPr id="23" name="Google Shape;23;p11"/>
          <p:cNvPicPr preferRelativeResize="0"/>
          <p:nvPr/>
        </p:nvPicPr>
        <p:blipFill rotWithShape="1">
          <a:blip r:embed="rId6">
            <a:alphaModFix/>
          </a:blip>
          <a:srcRect b="0" l="0" r="0" t="0"/>
          <a:stretch/>
        </p:blipFill>
        <p:spPr>
          <a:xfrm>
            <a:off x="7986100" y="1595425"/>
            <a:ext cx="282650" cy="1566075"/>
          </a:xfrm>
          <a:prstGeom prst="rect">
            <a:avLst/>
          </a:prstGeom>
          <a:noFill/>
          <a:ln>
            <a:noFill/>
          </a:ln>
        </p:spPr>
      </p:pic>
      <p:pic>
        <p:nvPicPr>
          <p:cNvPr id="24" name="Google Shape;24;p11"/>
          <p:cNvPicPr preferRelativeResize="0"/>
          <p:nvPr/>
        </p:nvPicPr>
        <p:blipFill rotWithShape="1">
          <a:blip r:embed="rId7">
            <a:alphaModFix/>
          </a:blip>
          <a:srcRect b="0" l="0" r="0" t="0"/>
          <a:stretch/>
        </p:blipFill>
        <p:spPr>
          <a:xfrm>
            <a:off x="8701525" y="-988725"/>
            <a:ext cx="549725" cy="5067851"/>
          </a:xfrm>
          <a:prstGeom prst="rect">
            <a:avLst/>
          </a:prstGeom>
          <a:noFill/>
          <a:ln>
            <a:noFill/>
          </a:ln>
        </p:spPr>
      </p:pic>
      <p:pic>
        <p:nvPicPr>
          <p:cNvPr id="25" name="Google Shape;25;p11"/>
          <p:cNvPicPr preferRelativeResize="0"/>
          <p:nvPr/>
        </p:nvPicPr>
        <p:blipFill rotWithShape="1">
          <a:blip r:embed="rId8">
            <a:alphaModFix/>
          </a:blip>
          <a:srcRect b="0" l="0" r="0" t="0"/>
          <a:stretch/>
        </p:blipFill>
        <p:spPr>
          <a:xfrm>
            <a:off x="7332175" y="307651"/>
            <a:ext cx="1106525" cy="1034075"/>
          </a:xfrm>
          <a:prstGeom prst="rect">
            <a:avLst/>
          </a:prstGeom>
          <a:noFill/>
          <a:ln>
            <a:noFill/>
          </a:ln>
        </p:spPr>
      </p:pic>
      <p:sp>
        <p:nvSpPr>
          <p:cNvPr id="26" name="Google Shape;26;p11"/>
          <p:cNvSpPr txBox="1"/>
          <p:nvPr>
            <p:ph idx="1" type="body"/>
          </p:nvPr>
        </p:nvSpPr>
        <p:spPr>
          <a:xfrm>
            <a:off x="2813025" y="1341725"/>
            <a:ext cx="4542900" cy="2412900"/>
          </a:xfrm>
          <a:prstGeom prst="rect">
            <a:avLst/>
          </a:prstGeom>
          <a:noFill/>
          <a:ln>
            <a:noFill/>
          </a:ln>
        </p:spPr>
        <p:txBody>
          <a:bodyPr anchorCtr="0" anchor="t" bIns="91425" lIns="91425" spcFirstLastPara="1" rIns="91425" wrap="square" tIns="91425">
            <a:normAutofit/>
          </a:bodyPr>
          <a:lstStyle>
            <a:lvl1pPr indent="-361950" lvl="0" marL="457200" algn="l">
              <a:lnSpc>
                <a:spcPct val="115000"/>
              </a:lnSpc>
              <a:spcBef>
                <a:spcPts val="0"/>
              </a:spcBef>
              <a:spcAft>
                <a:spcPts val="0"/>
              </a:spcAft>
              <a:buClr>
                <a:srgbClr val="F58C8D"/>
              </a:buClr>
              <a:buSzPts val="2100"/>
              <a:buFont typeface="Comfortaa"/>
              <a:buChar char="●"/>
              <a:defRPr b="1" sz="2100">
                <a:solidFill>
                  <a:schemeClr val="dk1"/>
                </a:solidFill>
                <a:latin typeface="Comfortaa"/>
                <a:ea typeface="Comfortaa"/>
                <a:cs typeface="Comfortaa"/>
                <a:sym typeface="Comfortaa"/>
              </a:defRPr>
            </a:lvl1pPr>
            <a:lvl2pPr indent="-317500" lvl="1" marL="9144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2pPr>
            <a:lvl3pPr indent="-317500" lvl="2" marL="13716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3pPr>
            <a:lvl4pPr indent="-317500" lvl="3" marL="18288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4pPr>
            <a:lvl5pPr indent="-317500" lvl="4" marL="22860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5pPr>
            <a:lvl6pPr indent="-317500" lvl="5" marL="27432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6pPr>
            <a:lvl7pPr indent="-317500" lvl="6" marL="32004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7pPr>
            <a:lvl8pPr indent="-317500" lvl="7" marL="36576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8pPr>
            <a:lvl9pPr indent="-317500" lvl="8" marL="41148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4">
  <p:cSld name="CUSTOM_3">
    <p:spTree>
      <p:nvGrpSpPr>
        <p:cNvPr id="27" name="Shape 27"/>
        <p:cNvGrpSpPr/>
        <p:nvPr/>
      </p:nvGrpSpPr>
      <p:grpSpPr>
        <a:xfrm>
          <a:off x="0" y="0"/>
          <a:ext cx="0" cy="0"/>
          <a:chOff x="0" y="0"/>
          <a:chExt cx="0" cy="0"/>
        </a:xfrm>
      </p:grpSpPr>
      <p:sp>
        <p:nvSpPr>
          <p:cNvPr id="28" name="Google Shape;28;p12"/>
          <p:cNvSpPr/>
          <p:nvPr/>
        </p:nvSpPr>
        <p:spPr>
          <a:xfrm rot="5400000">
            <a:off x="7151400" y="2453750"/>
            <a:ext cx="3595800" cy="389400"/>
          </a:xfrm>
          <a:prstGeom prst="rect">
            <a:avLst/>
          </a:prstGeom>
          <a:solidFill>
            <a:srgbClr val="23456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9" name="Google Shape;29;p12"/>
          <p:cNvGrpSpPr/>
          <p:nvPr/>
        </p:nvGrpSpPr>
        <p:grpSpPr>
          <a:xfrm>
            <a:off x="1922176" y="538720"/>
            <a:ext cx="6595856" cy="469184"/>
            <a:chOff x="67201" y="3050732"/>
            <a:chExt cx="6595856" cy="469184"/>
          </a:xfrm>
        </p:grpSpPr>
        <p:grpSp>
          <p:nvGrpSpPr>
            <p:cNvPr id="30" name="Google Shape;30;p12"/>
            <p:cNvGrpSpPr/>
            <p:nvPr/>
          </p:nvGrpSpPr>
          <p:grpSpPr>
            <a:xfrm flipH="1" rot="10800000">
              <a:off x="67201" y="3050753"/>
              <a:ext cx="876505" cy="469163"/>
              <a:chOff x="1168350" y="1235525"/>
              <a:chExt cx="5519550" cy="2954425"/>
            </a:xfrm>
          </p:grpSpPr>
          <p:cxnSp>
            <p:nvCxnSpPr>
              <p:cNvPr id="31" name="Google Shape;31;p12"/>
              <p:cNvCxnSpPr/>
              <p:nvPr/>
            </p:nvCxnSpPr>
            <p:spPr>
              <a:xfrm>
                <a:off x="1168350" y="1282650"/>
                <a:ext cx="2907300" cy="2907300"/>
              </a:xfrm>
              <a:prstGeom prst="straightConnector1">
                <a:avLst/>
              </a:prstGeom>
              <a:noFill/>
              <a:ln cap="flat" cmpd="sng" w="28575">
                <a:solidFill>
                  <a:srgbClr val="23456E"/>
                </a:solidFill>
                <a:prstDash val="solid"/>
                <a:round/>
                <a:headEnd len="sm" w="sm" type="none"/>
                <a:tailEnd len="sm" w="sm" type="none"/>
              </a:ln>
            </p:spPr>
          </p:cxnSp>
          <p:cxnSp>
            <p:nvCxnSpPr>
              <p:cNvPr id="32" name="Google Shape;32;p12"/>
              <p:cNvCxnSpPr/>
              <p:nvPr/>
            </p:nvCxnSpPr>
            <p:spPr>
              <a:xfrm flipH="1">
                <a:off x="4075800" y="1235525"/>
                <a:ext cx="2612100" cy="2954400"/>
              </a:xfrm>
              <a:prstGeom prst="straightConnector1">
                <a:avLst/>
              </a:prstGeom>
              <a:noFill/>
              <a:ln cap="flat" cmpd="sng" w="28575">
                <a:solidFill>
                  <a:srgbClr val="23456E"/>
                </a:solidFill>
                <a:prstDash val="solid"/>
                <a:round/>
                <a:headEnd len="sm" w="sm" type="none"/>
                <a:tailEnd len="sm" w="sm" type="none"/>
              </a:ln>
            </p:spPr>
          </p:cxnSp>
        </p:grpSp>
        <p:grpSp>
          <p:nvGrpSpPr>
            <p:cNvPr id="33" name="Google Shape;33;p12"/>
            <p:cNvGrpSpPr/>
            <p:nvPr/>
          </p:nvGrpSpPr>
          <p:grpSpPr>
            <a:xfrm flipH="1" rot="10800000">
              <a:off x="943478" y="3050753"/>
              <a:ext cx="876505" cy="469163"/>
              <a:chOff x="1168350" y="1235525"/>
              <a:chExt cx="5519550" cy="2954425"/>
            </a:xfrm>
          </p:grpSpPr>
          <p:cxnSp>
            <p:nvCxnSpPr>
              <p:cNvPr id="34" name="Google Shape;34;p12"/>
              <p:cNvCxnSpPr/>
              <p:nvPr/>
            </p:nvCxnSpPr>
            <p:spPr>
              <a:xfrm>
                <a:off x="1168350" y="1282650"/>
                <a:ext cx="2907300" cy="2907300"/>
              </a:xfrm>
              <a:prstGeom prst="straightConnector1">
                <a:avLst/>
              </a:prstGeom>
              <a:noFill/>
              <a:ln cap="flat" cmpd="sng" w="28575">
                <a:solidFill>
                  <a:srgbClr val="23456E"/>
                </a:solidFill>
                <a:prstDash val="solid"/>
                <a:round/>
                <a:headEnd len="sm" w="sm" type="none"/>
                <a:tailEnd len="sm" w="sm" type="none"/>
              </a:ln>
            </p:spPr>
          </p:cxnSp>
          <p:cxnSp>
            <p:nvCxnSpPr>
              <p:cNvPr id="35" name="Google Shape;35;p12"/>
              <p:cNvCxnSpPr/>
              <p:nvPr/>
            </p:nvCxnSpPr>
            <p:spPr>
              <a:xfrm flipH="1">
                <a:off x="4075800" y="1235525"/>
                <a:ext cx="2612100" cy="2954400"/>
              </a:xfrm>
              <a:prstGeom prst="straightConnector1">
                <a:avLst/>
              </a:prstGeom>
              <a:noFill/>
              <a:ln cap="flat" cmpd="sng" w="28575">
                <a:solidFill>
                  <a:srgbClr val="23456E"/>
                </a:solidFill>
                <a:prstDash val="solid"/>
                <a:round/>
                <a:headEnd len="sm" w="sm" type="none"/>
                <a:tailEnd len="sm" w="sm" type="none"/>
              </a:ln>
            </p:spPr>
          </p:cxnSp>
        </p:grpSp>
        <p:grpSp>
          <p:nvGrpSpPr>
            <p:cNvPr id="36" name="Google Shape;36;p12"/>
            <p:cNvGrpSpPr/>
            <p:nvPr/>
          </p:nvGrpSpPr>
          <p:grpSpPr>
            <a:xfrm flipH="1" rot="10800000">
              <a:off x="1819755" y="3050753"/>
              <a:ext cx="876505" cy="469163"/>
              <a:chOff x="1168350" y="1235525"/>
              <a:chExt cx="5519550" cy="2954425"/>
            </a:xfrm>
          </p:grpSpPr>
          <p:cxnSp>
            <p:nvCxnSpPr>
              <p:cNvPr id="37" name="Google Shape;37;p12"/>
              <p:cNvCxnSpPr/>
              <p:nvPr/>
            </p:nvCxnSpPr>
            <p:spPr>
              <a:xfrm>
                <a:off x="1168350" y="1282650"/>
                <a:ext cx="2907300" cy="2907300"/>
              </a:xfrm>
              <a:prstGeom prst="straightConnector1">
                <a:avLst/>
              </a:prstGeom>
              <a:noFill/>
              <a:ln cap="flat" cmpd="sng" w="28575">
                <a:solidFill>
                  <a:srgbClr val="23456E"/>
                </a:solidFill>
                <a:prstDash val="solid"/>
                <a:round/>
                <a:headEnd len="sm" w="sm" type="none"/>
                <a:tailEnd len="sm" w="sm" type="none"/>
              </a:ln>
            </p:spPr>
          </p:cxnSp>
          <p:cxnSp>
            <p:nvCxnSpPr>
              <p:cNvPr id="38" name="Google Shape;38;p12"/>
              <p:cNvCxnSpPr/>
              <p:nvPr/>
            </p:nvCxnSpPr>
            <p:spPr>
              <a:xfrm flipH="1">
                <a:off x="4075800" y="1235525"/>
                <a:ext cx="2612100" cy="2954400"/>
              </a:xfrm>
              <a:prstGeom prst="straightConnector1">
                <a:avLst/>
              </a:prstGeom>
              <a:noFill/>
              <a:ln cap="flat" cmpd="sng" w="28575">
                <a:solidFill>
                  <a:srgbClr val="23456E"/>
                </a:solidFill>
                <a:prstDash val="solid"/>
                <a:round/>
                <a:headEnd len="sm" w="sm" type="none"/>
                <a:tailEnd len="sm" w="sm" type="none"/>
              </a:ln>
            </p:spPr>
          </p:cxnSp>
        </p:grpSp>
        <p:grpSp>
          <p:nvGrpSpPr>
            <p:cNvPr id="39" name="Google Shape;39;p12"/>
            <p:cNvGrpSpPr/>
            <p:nvPr/>
          </p:nvGrpSpPr>
          <p:grpSpPr>
            <a:xfrm flipH="1" rot="10800000">
              <a:off x="2696032" y="3050753"/>
              <a:ext cx="876505" cy="469163"/>
              <a:chOff x="1168350" y="1235525"/>
              <a:chExt cx="5519550" cy="2954425"/>
            </a:xfrm>
          </p:grpSpPr>
          <p:cxnSp>
            <p:nvCxnSpPr>
              <p:cNvPr id="40" name="Google Shape;40;p12"/>
              <p:cNvCxnSpPr/>
              <p:nvPr/>
            </p:nvCxnSpPr>
            <p:spPr>
              <a:xfrm>
                <a:off x="1168350" y="1282650"/>
                <a:ext cx="2907300" cy="2907300"/>
              </a:xfrm>
              <a:prstGeom prst="straightConnector1">
                <a:avLst/>
              </a:prstGeom>
              <a:noFill/>
              <a:ln cap="flat" cmpd="sng" w="28575">
                <a:solidFill>
                  <a:srgbClr val="23456E"/>
                </a:solidFill>
                <a:prstDash val="solid"/>
                <a:round/>
                <a:headEnd len="sm" w="sm" type="none"/>
                <a:tailEnd len="sm" w="sm" type="none"/>
              </a:ln>
            </p:spPr>
          </p:cxnSp>
          <p:cxnSp>
            <p:nvCxnSpPr>
              <p:cNvPr id="41" name="Google Shape;41;p12"/>
              <p:cNvCxnSpPr/>
              <p:nvPr/>
            </p:nvCxnSpPr>
            <p:spPr>
              <a:xfrm flipH="1">
                <a:off x="4075800" y="1235525"/>
                <a:ext cx="2612100" cy="2954400"/>
              </a:xfrm>
              <a:prstGeom prst="straightConnector1">
                <a:avLst/>
              </a:prstGeom>
              <a:noFill/>
              <a:ln cap="flat" cmpd="sng" w="28575">
                <a:solidFill>
                  <a:srgbClr val="23456E"/>
                </a:solidFill>
                <a:prstDash val="solid"/>
                <a:round/>
                <a:headEnd len="sm" w="sm" type="none"/>
                <a:tailEnd len="sm" w="sm" type="none"/>
              </a:ln>
            </p:spPr>
          </p:cxnSp>
        </p:grpSp>
        <p:grpSp>
          <p:nvGrpSpPr>
            <p:cNvPr id="42" name="Google Shape;42;p12"/>
            <p:cNvGrpSpPr/>
            <p:nvPr/>
          </p:nvGrpSpPr>
          <p:grpSpPr>
            <a:xfrm flipH="1" rot="10800000">
              <a:off x="3572526" y="3050753"/>
              <a:ext cx="876505" cy="469163"/>
              <a:chOff x="1168350" y="1235525"/>
              <a:chExt cx="5519550" cy="2954425"/>
            </a:xfrm>
          </p:grpSpPr>
          <p:cxnSp>
            <p:nvCxnSpPr>
              <p:cNvPr id="43" name="Google Shape;43;p12"/>
              <p:cNvCxnSpPr/>
              <p:nvPr/>
            </p:nvCxnSpPr>
            <p:spPr>
              <a:xfrm>
                <a:off x="1168350" y="1282650"/>
                <a:ext cx="2907300" cy="2907300"/>
              </a:xfrm>
              <a:prstGeom prst="straightConnector1">
                <a:avLst/>
              </a:prstGeom>
              <a:noFill/>
              <a:ln cap="flat" cmpd="sng" w="28575">
                <a:solidFill>
                  <a:srgbClr val="23456E"/>
                </a:solidFill>
                <a:prstDash val="solid"/>
                <a:round/>
                <a:headEnd len="sm" w="sm" type="none"/>
                <a:tailEnd len="sm" w="sm" type="none"/>
              </a:ln>
            </p:spPr>
          </p:cxnSp>
          <p:cxnSp>
            <p:nvCxnSpPr>
              <p:cNvPr id="44" name="Google Shape;44;p12"/>
              <p:cNvCxnSpPr/>
              <p:nvPr/>
            </p:nvCxnSpPr>
            <p:spPr>
              <a:xfrm flipH="1">
                <a:off x="4075800" y="1235525"/>
                <a:ext cx="2612100" cy="2954400"/>
              </a:xfrm>
              <a:prstGeom prst="straightConnector1">
                <a:avLst/>
              </a:prstGeom>
              <a:noFill/>
              <a:ln cap="flat" cmpd="sng" w="28575">
                <a:solidFill>
                  <a:srgbClr val="23456E"/>
                </a:solidFill>
                <a:prstDash val="solid"/>
                <a:round/>
                <a:headEnd len="sm" w="sm" type="none"/>
                <a:tailEnd len="sm" w="sm" type="none"/>
              </a:ln>
            </p:spPr>
          </p:cxnSp>
        </p:grpSp>
        <p:grpSp>
          <p:nvGrpSpPr>
            <p:cNvPr id="45" name="Google Shape;45;p12"/>
            <p:cNvGrpSpPr/>
            <p:nvPr/>
          </p:nvGrpSpPr>
          <p:grpSpPr>
            <a:xfrm flipH="1" rot="10800000">
              <a:off x="4448803" y="3050753"/>
              <a:ext cx="876505" cy="469163"/>
              <a:chOff x="1168350" y="1235525"/>
              <a:chExt cx="5519550" cy="2954425"/>
            </a:xfrm>
          </p:grpSpPr>
          <p:cxnSp>
            <p:nvCxnSpPr>
              <p:cNvPr id="46" name="Google Shape;46;p12"/>
              <p:cNvCxnSpPr/>
              <p:nvPr/>
            </p:nvCxnSpPr>
            <p:spPr>
              <a:xfrm>
                <a:off x="1168350" y="1282650"/>
                <a:ext cx="2907300" cy="2907300"/>
              </a:xfrm>
              <a:prstGeom prst="straightConnector1">
                <a:avLst/>
              </a:prstGeom>
              <a:noFill/>
              <a:ln cap="flat" cmpd="sng" w="28575">
                <a:solidFill>
                  <a:srgbClr val="23456E"/>
                </a:solidFill>
                <a:prstDash val="solid"/>
                <a:round/>
                <a:headEnd len="sm" w="sm" type="none"/>
                <a:tailEnd len="sm" w="sm" type="none"/>
              </a:ln>
            </p:spPr>
          </p:cxnSp>
          <p:cxnSp>
            <p:nvCxnSpPr>
              <p:cNvPr id="47" name="Google Shape;47;p12"/>
              <p:cNvCxnSpPr/>
              <p:nvPr/>
            </p:nvCxnSpPr>
            <p:spPr>
              <a:xfrm flipH="1">
                <a:off x="4075800" y="1235525"/>
                <a:ext cx="2612100" cy="2954400"/>
              </a:xfrm>
              <a:prstGeom prst="straightConnector1">
                <a:avLst/>
              </a:prstGeom>
              <a:noFill/>
              <a:ln cap="flat" cmpd="sng" w="28575">
                <a:solidFill>
                  <a:srgbClr val="23456E"/>
                </a:solidFill>
                <a:prstDash val="solid"/>
                <a:round/>
                <a:headEnd len="sm" w="sm" type="none"/>
                <a:tailEnd len="sm" w="sm" type="none"/>
              </a:ln>
            </p:spPr>
          </p:cxnSp>
        </p:grpSp>
        <p:grpSp>
          <p:nvGrpSpPr>
            <p:cNvPr id="48" name="Google Shape;48;p12"/>
            <p:cNvGrpSpPr/>
            <p:nvPr/>
          </p:nvGrpSpPr>
          <p:grpSpPr>
            <a:xfrm flipH="1" rot="10800000">
              <a:off x="5325080" y="3050753"/>
              <a:ext cx="876505" cy="469163"/>
              <a:chOff x="1168350" y="1235525"/>
              <a:chExt cx="5519550" cy="2954425"/>
            </a:xfrm>
          </p:grpSpPr>
          <p:cxnSp>
            <p:nvCxnSpPr>
              <p:cNvPr id="49" name="Google Shape;49;p12"/>
              <p:cNvCxnSpPr/>
              <p:nvPr/>
            </p:nvCxnSpPr>
            <p:spPr>
              <a:xfrm>
                <a:off x="1168350" y="1282650"/>
                <a:ext cx="2907300" cy="2907300"/>
              </a:xfrm>
              <a:prstGeom prst="straightConnector1">
                <a:avLst/>
              </a:prstGeom>
              <a:noFill/>
              <a:ln cap="flat" cmpd="sng" w="28575">
                <a:solidFill>
                  <a:srgbClr val="23456E"/>
                </a:solidFill>
                <a:prstDash val="solid"/>
                <a:round/>
                <a:headEnd len="sm" w="sm" type="none"/>
                <a:tailEnd len="sm" w="sm" type="none"/>
              </a:ln>
            </p:spPr>
          </p:cxnSp>
          <p:cxnSp>
            <p:nvCxnSpPr>
              <p:cNvPr id="50" name="Google Shape;50;p12"/>
              <p:cNvCxnSpPr/>
              <p:nvPr/>
            </p:nvCxnSpPr>
            <p:spPr>
              <a:xfrm flipH="1">
                <a:off x="4075800" y="1235525"/>
                <a:ext cx="2612100" cy="2954400"/>
              </a:xfrm>
              <a:prstGeom prst="straightConnector1">
                <a:avLst/>
              </a:prstGeom>
              <a:noFill/>
              <a:ln cap="flat" cmpd="sng" w="28575">
                <a:solidFill>
                  <a:srgbClr val="23456E"/>
                </a:solidFill>
                <a:prstDash val="solid"/>
                <a:round/>
                <a:headEnd len="sm" w="sm" type="none"/>
                <a:tailEnd len="sm" w="sm" type="none"/>
              </a:ln>
            </p:spPr>
          </p:cxnSp>
        </p:grpSp>
        <p:cxnSp>
          <p:nvCxnSpPr>
            <p:cNvPr id="51" name="Google Shape;51;p12"/>
            <p:cNvCxnSpPr/>
            <p:nvPr/>
          </p:nvCxnSpPr>
          <p:spPr>
            <a:xfrm flipH="1" rot="10800000">
              <a:off x="6201357" y="3050732"/>
              <a:ext cx="461700" cy="461700"/>
            </a:xfrm>
            <a:prstGeom prst="straightConnector1">
              <a:avLst/>
            </a:prstGeom>
            <a:noFill/>
            <a:ln cap="flat" cmpd="sng" w="28575">
              <a:solidFill>
                <a:srgbClr val="23456E"/>
              </a:solidFill>
              <a:prstDash val="solid"/>
              <a:round/>
              <a:headEnd len="sm" w="sm" type="none"/>
              <a:tailEnd len="sm" w="sm" type="none"/>
            </a:ln>
          </p:spPr>
        </p:cxnSp>
      </p:grpSp>
      <p:sp>
        <p:nvSpPr>
          <p:cNvPr id="52" name="Google Shape;52;p12"/>
          <p:cNvSpPr/>
          <p:nvPr/>
        </p:nvSpPr>
        <p:spPr>
          <a:xfrm rot="-2700000">
            <a:off x="-1745437" y="-235969"/>
            <a:ext cx="4857824" cy="4143787"/>
          </a:xfrm>
          <a:prstGeom prst="triangle">
            <a:avLst>
              <a:gd fmla="val 50000" name="adj"/>
            </a:avLst>
          </a:prstGeom>
          <a:solidFill>
            <a:srgbClr val="F58C8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53" name="Google Shape;53;p12"/>
          <p:cNvPicPr preferRelativeResize="0"/>
          <p:nvPr/>
        </p:nvPicPr>
        <p:blipFill rotWithShape="1">
          <a:blip r:embed="rId2">
            <a:alphaModFix/>
          </a:blip>
          <a:srcRect b="7012" l="243" r="-2086" t="11533"/>
          <a:stretch/>
        </p:blipFill>
        <p:spPr>
          <a:xfrm rot="-8099996">
            <a:off x="-1013740" y="-574451"/>
            <a:ext cx="4627878" cy="3965298"/>
          </a:xfrm>
          <a:prstGeom prst="rect">
            <a:avLst/>
          </a:prstGeom>
          <a:noFill/>
          <a:ln>
            <a:noFill/>
          </a:ln>
        </p:spPr>
      </p:pic>
      <p:pic>
        <p:nvPicPr>
          <p:cNvPr id="54" name="Google Shape;54;p12"/>
          <p:cNvPicPr preferRelativeResize="0"/>
          <p:nvPr/>
        </p:nvPicPr>
        <p:blipFill rotWithShape="1">
          <a:blip r:embed="rId3">
            <a:alphaModFix/>
          </a:blip>
          <a:srcRect b="0" l="13179" r="0" t="0"/>
          <a:stretch/>
        </p:blipFill>
        <p:spPr>
          <a:xfrm>
            <a:off x="-796950" y="478925"/>
            <a:ext cx="5030700" cy="3885000"/>
          </a:xfrm>
          <a:prstGeom prst="triangle">
            <a:avLst>
              <a:gd fmla="val 50000" name="adj"/>
            </a:avLst>
          </a:prstGeom>
          <a:noFill/>
          <a:ln>
            <a:noFill/>
          </a:ln>
        </p:spPr>
      </p:pic>
      <p:sp>
        <p:nvSpPr>
          <p:cNvPr id="55" name="Google Shape;55;p12"/>
          <p:cNvSpPr/>
          <p:nvPr/>
        </p:nvSpPr>
        <p:spPr>
          <a:xfrm rot="3600006">
            <a:off x="3613847" y="4048015"/>
            <a:ext cx="752402" cy="610071"/>
          </a:xfrm>
          <a:prstGeom prst="triangle">
            <a:avLst>
              <a:gd fmla="val 50000" name="adj"/>
            </a:avLst>
          </a:prstGeom>
          <a:solidFill>
            <a:srgbClr val="F58C8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 name="Google Shape;56;p12"/>
          <p:cNvSpPr/>
          <p:nvPr/>
        </p:nvSpPr>
        <p:spPr>
          <a:xfrm>
            <a:off x="3229750" y="3874675"/>
            <a:ext cx="683400" cy="683400"/>
          </a:xfrm>
          <a:prstGeom prst="donut">
            <a:avLst>
              <a:gd fmla="val 2171" name="adj"/>
            </a:avLst>
          </a:prstGeom>
          <a:solidFill>
            <a:srgbClr val="23456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7" name="Google Shape;57;p12"/>
          <p:cNvGrpSpPr/>
          <p:nvPr/>
        </p:nvGrpSpPr>
        <p:grpSpPr>
          <a:xfrm rot="5400000">
            <a:off x="333975" y="4208913"/>
            <a:ext cx="1209600" cy="188100"/>
            <a:chOff x="322300" y="4485375"/>
            <a:chExt cx="1209600" cy="188100"/>
          </a:xfrm>
        </p:grpSpPr>
        <p:cxnSp>
          <p:nvCxnSpPr>
            <p:cNvPr id="58" name="Google Shape;58;p12"/>
            <p:cNvCxnSpPr/>
            <p:nvPr/>
          </p:nvCxnSpPr>
          <p:spPr>
            <a:xfrm flipH="1" rot="10800000">
              <a:off x="322300" y="4485375"/>
              <a:ext cx="201600" cy="188100"/>
            </a:xfrm>
            <a:prstGeom prst="straightConnector1">
              <a:avLst/>
            </a:prstGeom>
            <a:noFill/>
            <a:ln cap="flat" cmpd="sng" w="38100">
              <a:solidFill>
                <a:srgbClr val="23456E"/>
              </a:solidFill>
              <a:prstDash val="solid"/>
              <a:round/>
              <a:headEnd len="sm" w="sm" type="none"/>
              <a:tailEnd len="sm" w="sm" type="none"/>
            </a:ln>
          </p:spPr>
        </p:cxnSp>
        <p:cxnSp>
          <p:nvCxnSpPr>
            <p:cNvPr id="59" name="Google Shape;59;p12"/>
            <p:cNvCxnSpPr/>
            <p:nvPr/>
          </p:nvCxnSpPr>
          <p:spPr>
            <a:xfrm flipH="1" rot="10800000">
              <a:off x="523900" y="4485375"/>
              <a:ext cx="201600" cy="188100"/>
            </a:xfrm>
            <a:prstGeom prst="straightConnector1">
              <a:avLst/>
            </a:prstGeom>
            <a:noFill/>
            <a:ln cap="flat" cmpd="sng" w="38100">
              <a:solidFill>
                <a:srgbClr val="23456E"/>
              </a:solidFill>
              <a:prstDash val="solid"/>
              <a:round/>
              <a:headEnd len="sm" w="sm" type="none"/>
              <a:tailEnd len="sm" w="sm" type="none"/>
            </a:ln>
          </p:spPr>
        </p:cxnSp>
        <p:cxnSp>
          <p:nvCxnSpPr>
            <p:cNvPr id="60" name="Google Shape;60;p12"/>
            <p:cNvCxnSpPr/>
            <p:nvPr/>
          </p:nvCxnSpPr>
          <p:spPr>
            <a:xfrm flipH="1" rot="10800000">
              <a:off x="725500" y="4485375"/>
              <a:ext cx="201600" cy="188100"/>
            </a:xfrm>
            <a:prstGeom prst="straightConnector1">
              <a:avLst/>
            </a:prstGeom>
            <a:noFill/>
            <a:ln cap="flat" cmpd="sng" w="38100">
              <a:solidFill>
                <a:srgbClr val="23456E"/>
              </a:solidFill>
              <a:prstDash val="solid"/>
              <a:round/>
              <a:headEnd len="sm" w="sm" type="none"/>
              <a:tailEnd len="sm" w="sm" type="none"/>
            </a:ln>
          </p:spPr>
        </p:cxnSp>
        <p:cxnSp>
          <p:nvCxnSpPr>
            <p:cNvPr id="61" name="Google Shape;61;p12"/>
            <p:cNvCxnSpPr/>
            <p:nvPr/>
          </p:nvCxnSpPr>
          <p:spPr>
            <a:xfrm flipH="1" rot="10800000">
              <a:off x="927100" y="4485375"/>
              <a:ext cx="201600" cy="188100"/>
            </a:xfrm>
            <a:prstGeom prst="straightConnector1">
              <a:avLst/>
            </a:prstGeom>
            <a:noFill/>
            <a:ln cap="flat" cmpd="sng" w="38100">
              <a:solidFill>
                <a:srgbClr val="23456E"/>
              </a:solidFill>
              <a:prstDash val="solid"/>
              <a:round/>
              <a:headEnd len="sm" w="sm" type="none"/>
              <a:tailEnd len="sm" w="sm" type="none"/>
            </a:ln>
          </p:spPr>
        </p:cxnSp>
        <p:cxnSp>
          <p:nvCxnSpPr>
            <p:cNvPr id="62" name="Google Shape;62;p12"/>
            <p:cNvCxnSpPr/>
            <p:nvPr/>
          </p:nvCxnSpPr>
          <p:spPr>
            <a:xfrm flipH="1" rot="10800000">
              <a:off x="1128700" y="4485375"/>
              <a:ext cx="201600" cy="188100"/>
            </a:xfrm>
            <a:prstGeom prst="straightConnector1">
              <a:avLst/>
            </a:prstGeom>
            <a:noFill/>
            <a:ln cap="flat" cmpd="sng" w="38100">
              <a:solidFill>
                <a:srgbClr val="23456E"/>
              </a:solidFill>
              <a:prstDash val="solid"/>
              <a:round/>
              <a:headEnd len="sm" w="sm" type="none"/>
              <a:tailEnd len="sm" w="sm" type="none"/>
            </a:ln>
          </p:spPr>
        </p:cxnSp>
        <p:cxnSp>
          <p:nvCxnSpPr>
            <p:cNvPr id="63" name="Google Shape;63;p12"/>
            <p:cNvCxnSpPr/>
            <p:nvPr/>
          </p:nvCxnSpPr>
          <p:spPr>
            <a:xfrm flipH="1" rot="10800000">
              <a:off x="1330300" y="4485375"/>
              <a:ext cx="201600" cy="188100"/>
            </a:xfrm>
            <a:prstGeom prst="straightConnector1">
              <a:avLst/>
            </a:prstGeom>
            <a:noFill/>
            <a:ln cap="flat" cmpd="sng" w="38100">
              <a:solidFill>
                <a:srgbClr val="23456E"/>
              </a:solidFill>
              <a:prstDash val="solid"/>
              <a:round/>
              <a:headEnd len="sm" w="sm" type="none"/>
              <a:tailEnd len="sm" w="sm" type="none"/>
            </a:ln>
          </p:spPr>
        </p:cxnSp>
      </p:grpSp>
      <p:pic>
        <p:nvPicPr>
          <p:cNvPr id="64" name="Google Shape;64;p12"/>
          <p:cNvPicPr preferRelativeResize="0"/>
          <p:nvPr/>
        </p:nvPicPr>
        <p:blipFill rotWithShape="1">
          <a:blip r:embed="rId4">
            <a:alphaModFix/>
          </a:blip>
          <a:srcRect b="0" l="0" r="0" t="0"/>
          <a:stretch/>
        </p:blipFill>
        <p:spPr>
          <a:xfrm>
            <a:off x="2952676" y="4446350"/>
            <a:ext cx="705974" cy="208525"/>
          </a:xfrm>
          <a:prstGeom prst="rect">
            <a:avLst/>
          </a:prstGeom>
          <a:noFill/>
          <a:ln>
            <a:noFill/>
          </a:ln>
        </p:spPr>
      </p:pic>
      <p:sp>
        <p:nvSpPr>
          <p:cNvPr id="65" name="Google Shape;65;p12"/>
          <p:cNvSpPr txBox="1"/>
          <p:nvPr>
            <p:ph idx="1" type="body"/>
          </p:nvPr>
        </p:nvSpPr>
        <p:spPr>
          <a:xfrm>
            <a:off x="4538537" y="1577175"/>
            <a:ext cx="3985200" cy="2702100"/>
          </a:xfrm>
          <a:prstGeom prst="rect">
            <a:avLst/>
          </a:prstGeom>
          <a:noFill/>
          <a:ln>
            <a:noFill/>
          </a:ln>
        </p:spPr>
        <p:txBody>
          <a:bodyPr anchorCtr="0" anchor="t" bIns="91425" lIns="91425" spcFirstLastPara="1" rIns="91425" wrap="square" tIns="91425">
            <a:normAutofit/>
          </a:bodyPr>
          <a:lstStyle>
            <a:lvl1pPr indent="-361950" lvl="0" marL="457200" algn="l">
              <a:lnSpc>
                <a:spcPct val="115000"/>
              </a:lnSpc>
              <a:spcBef>
                <a:spcPts val="0"/>
              </a:spcBef>
              <a:spcAft>
                <a:spcPts val="0"/>
              </a:spcAft>
              <a:buClr>
                <a:srgbClr val="F58C8D"/>
              </a:buClr>
              <a:buSzPts val="2100"/>
              <a:buFont typeface="Comfortaa"/>
              <a:buChar char="●"/>
              <a:defRPr b="1" sz="2100">
                <a:solidFill>
                  <a:schemeClr val="dk1"/>
                </a:solidFill>
                <a:latin typeface="Comfortaa"/>
                <a:ea typeface="Comfortaa"/>
                <a:cs typeface="Comfortaa"/>
                <a:sym typeface="Comfortaa"/>
              </a:defRPr>
            </a:lvl1pPr>
            <a:lvl2pPr indent="-317500" lvl="1" marL="9144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2pPr>
            <a:lvl3pPr indent="-317500" lvl="2" marL="13716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3pPr>
            <a:lvl4pPr indent="-317500" lvl="3" marL="18288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4pPr>
            <a:lvl5pPr indent="-317500" lvl="4" marL="22860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5pPr>
            <a:lvl6pPr indent="-317500" lvl="5" marL="27432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6pPr>
            <a:lvl7pPr indent="-317500" lvl="6" marL="32004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7pPr>
            <a:lvl8pPr indent="-317500" lvl="7" marL="36576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8pPr>
            <a:lvl9pPr indent="-317500" lvl="8" marL="41148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3">
  <p:cSld name="CUSTOM_2">
    <p:spTree>
      <p:nvGrpSpPr>
        <p:cNvPr id="66" name="Shape 66"/>
        <p:cNvGrpSpPr/>
        <p:nvPr/>
      </p:nvGrpSpPr>
      <p:grpSpPr>
        <a:xfrm>
          <a:off x="0" y="0"/>
          <a:ext cx="0" cy="0"/>
          <a:chOff x="0" y="0"/>
          <a:chExt cx="0" cy="0"/>
        </a:xfrm>
      </p:grpSpPr>
      <p:pic>
        <p:nvPicPr>
          <p:cNvPr id="67" name="Google Shape;67;p13"/>
          <p:cNvPicPr preferRelativeResize="0"/>
          <p:nvPr/>
        </p:nvPicPr>
        <p:blipFill rotWithShape="1">
          <a:blip r:embed="rId2">
            <a:alphaModFix/>
          </a:blip>
          <a:srcRect b="0" l="0" r="0" t="0"/>
          <a:stretch/>
        </p:blipFill>
        <p:spPr>
          <a:xfrm>
            <a:off x="7763332" y="282765"/>
            <a:ext cx="981627" cy="289935"/>
          </a:xfrm>
          <a:prstGeom prst="rect">
            <a:avLst/>
          </a:prstGeom>
          <a:noFill/>
          <a:ln>
            <a:noFill/>
          </a:ln>
        </p:spPr>
      </p:pic>
      <p:sp>
        <p:nvSpPr>
          <p:cNvPr id="68" name="Google Shape;68;p13"/>
          <p:cNvSpPr/>
          <p:nvPr/>
        </p:nvSpPr>
        <p:spPr>
          <a:xfrm rot="10800000">
            <a:off x="6963600" y="-110"/>
            <a:ext cx="2180400" cy="177300"/>
          </a:xfrm>
          <a:prstGeom prst="rect">
            <a:avLst/>
          </a:prstGeom>
          <a:solidFill>
            <a:srgbClr val="23456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69" name="Google Shape;69;p13"/>
          <p:cNvPicPr preferRelativeResize="0"/>
          <p:nvPr/>
        </p:nvPicPr>
        <p:blipFill rotWithShape="1">
          <a:blip r:embed="rId3">
            <a:alphaModFix/>
          </a:blip>
          <a:srcRect b="0" l="74507" r="12189" t="45438"/>
          <a:stretch/>
        </p:blipFill>
        <p:spPr>
          <a:xfrm rot="10800000">
            <a:off x="0" y="2251252"/>
            <a:ext cx="604500" cy="2656098"/>
          </a:xfrm>
          <a:prstGeom prst="rect">
            <a:avLst/>
          </a:prstGeom>
          <a:noFill/>
          <a:ln>
            <a:noFill/>
          </a:ln>
        </p:spPr>
      </p:pic>
      <p:sp>
        <p:nvSpPr>
          <p:cNvPr id="70" name="Google Shape;70;p13"/>
          <p:cNvSpPr/>
          <p:nvPr/>
        </p:nvSpPr>
        <p:spPr>
          <a:xfrm>
            <a:off x="8150425" y="3465450"/>
            <a:ext cx="604500" cy="604500"/>
          </a:xfrm>
          <a:prstGeom prst="ellipse">
            <a:avLst/>
          </a:prstGeom>
          <a:solidFill>
            <a:srgbClr val="F58C8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71" name="Google Shape;71;p13"/>
          <p:cNvPicPr preferRelativeResize="0"/>
          <p:nvPr/>
        </p:nvPicPr>
        <p:blipFill rotWithShape="1">
          <a:blip r:embed="rId4">
            <a:alphaModFix/>
          </a:blip>
          <a:srcRect b="0" l="0" r="0" t="0"/>
          <a:stretch/>
        </p:blipFill>
        <p:spPr>
          <a:xfrm flipH="1">
            <a:off x="8343975" y="2571750"/>
            <a:ext cx="217400" cy="713525"/>
          </a:xfrm>
          <a:prstGeom prst="rect">
            <a:avLst/>
          </a:prstGeom>
          <a:noFill/>
          <a:ln>
            <a:noFill/>
          </a:ln>
        </p:spPr>
      </p:pic>
      <p:sp>
        <p:nvSpPr>
          <p:cNvPr id="72" name="Google Shape;72;p13"/>
          <p:cNvSpPr/>
          <p:nvPr/>
        </p:nvSpPr>
        <p:spPr>
          <a:xfrm>
            <a:off x="7763313" y="3628050"/>
            <a:ext cx="819000" cy="819000"/>
          </a:xfrm>
          <a:prstGeom prst="donut">
            <a:avLst>
              <a:gd fmla="val 1940" name="adj"/>
            </a:avLst>
          </a:prstGeom>
          <a:solidFill>
            <a:srgbClr val="23456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 name="Google Shape;73;p13"/>
          <p:cNvSpPr txBox="1"/>
          <p:nvPr>
            <p:ph idx="1" type="body"/>
          </p:nvPr>
        </p:nvSpPr>
        <p:spPr>
          <a:xfrm>
            <a:off x="965148" y="1577175"/>
            <a:ext cx="6390900" cy="2702100"/>
          </a:xfrm>
          <a:prstGeom prst="rect">
            <a:avLst/>
          </a:prstGeom>
          <a:noFill/>
          <a:ln>
            <a:noFill/>
          </a:ln>
        </p:spPr>
        <p:txBody>
          <a:bodyPr anchorCtr="0" anchor="t" bIns="91425" lIns="91425" spcFirstLastPara="1" rIns="91425" wrap="square" tIns="91425">
            <a:normAutofit/>
          </a:bodyPr>
          <a:lstStyle>
            <a:lvl1pPr indent="-361950" lvl="0" marL="457200" algn="l">
              <a:lnSpc>
                <a:spcPct val="115000"/>
              </a:lnSpc>
              <a:spcBef>
                <a:spcPts val="0"/>
              </a:spcBef>
              <a:spcAft>
                <a:spcPts val="0"/>
              </a:spcAft>
              <a:buClr>
                <a:srgbClr val="F58C8D"/>
              </a:buClr>
              <a:buSzPts val="2100"/>
              <a:buFont typeface="Comfortaa"/>
              <a:buChar char="●"/>
              <a:defRPr b="1" sz="2100">
                <a:solidFill>
                  <a:schemeClr val="dk1"/>
                </a:solidFill>
                <a:latin typeface="Comfortaa"/>
                <a:ea typeface="Comfortaa"/>
                <a:cs typeface="Comfortaa"/>
                <a:sym typeface="Comfortaa"/>
              </a:defRPr>
            </a:lvl1pPr>
            <a:lvl2pPr indent="-317500" lvl="1" marL="9144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2pPr>
            <a:lvl3pPr indent="-317500" lvl="2" marL="13716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3pPr>
            <a:lvl4pPr indent="-317500" lvl="3" marL="18288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4pPr>
            <a:lvl5pPr indent="-317500" lvl="4" marL="22860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5pPr>
            <a:lvl6pPr indent="-317500" lvl="5" marL="27432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6pPr>
            <a:lvl7pPr indent="-317500" lvl="6" marL="32004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7pPr>
            <a:lvl8pPr indent="-317500" lvl="7" marL="36576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8pPr>
            <a:lvl9pPr indent="-317500" lvl="8" marL="41148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9pPr>
          </a:lstStyle>
          <a:p/>
        </p:txBody>
      </p:sp>
      <p:sp>
        <p:nvSpPr>
          <p:cNvPr id="74" name="Google Shape;74;p13"/>
          <p:cNvSpPr txBox="1"/>
          <p:nvPr>
            <p:ph type="title"/>
          </p:nvPr>
        </p:nvSpPr>
        <p:spPr>
          <a:xfrm>
            <a:off x="918050" y="847450"/>
            <a:ext cx="6367800" cy="6945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1pPr>
            <a:lvl2pPr lvl="1"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2pPr>
            <a:lvl3pPr lvl="2"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3pPr>
            <a:lvl4pPr lvl="3"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4pPr>
            <a:lvl5pPr lvl="4"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5pPr>
            <a:lvl6pPr lvl="5"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6pPr>
            <a:lvl7pPr lvl="6"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7pPr>
            <a:lvl8pPr lvl="7"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8pPr>
            <a:lvl9pPr lvl="8"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9"/>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9"/>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
          <p:cNvSpPr txBox="1"/>
          <p:nvPr>
            <p:ph idx="1" type="subTitle"/>
          </p:nvPr>
        </p:nvSpPr>
        <p:spPr>
          <a:xfrm>
            <a:off x="1240464" y="2658662"/>
            <a:ext cx="6627628" cy="1247030"/>
          </a:xfrm>
          <a:prstGeom prst="rect">
            <a:avLst/>
          </a:prstGeom>
          <a:noFill/>
          <a:ln>
            <a:noFill/>
          </a:ln>
        </p:spPr>
        <p:txBody>
          <a:bodyPr anchorCtr="0" anchor="t" bIns="91425" lIns="91425" spcFirstLastPara="1" rIns="91425" wrap="square" tIns="91425">
            <a:normAutofit/>
          </a:bodyPr>
          <a:lstStyle/>
          <a:p>
            <a:pPr indent="0" lvl="0" marL="0" rtl="0" algn="ctr">
              <a:lnSpc>
                <a:spcPct val="100000"/>
              </a:lnSpc>
              <a:spcBef>
                <a:spcPts val="0"/>
              </a:spcBef>
              <a:spcAft>
                <a:spcPts val="0"/>
              </a:spcAft>
              <a:buSzPts val="2100"/>
              <a:buNone/>
            </a:pPr>
            <a:r>
              <a:rPr lang="en-GB"/>
              <a:t>The Spectrum of Hospitality</a:t>
            </a:r>
            <a:endParaRPr/>
          </a:p>
          <a:p>
            <a:pPr indent="0" lvl="0" marL="0" rtl="0" algn="ctr">
              <a:lnSpc>
                <a:spcPct val="100000"/>
              </a:lnSpc>
              <a:spcBef>
                <a:spcPts val="0"/>
              </a:spcBef>
              <a:spcAft>
                <a:spcPts val="0"/>
              </a:spcAft>
              <a:buSzPts val="2100"/>
              <a:buNone/>
            </a:pPr>
            <a:r>
              <a:t/>
            </a:r>
            <a:endParaRPr/>
          </a:p>
          <a:p>
            <a:pPr indent="0" lvl="0" marL="0" rtl="0" algn="ctr">
              <a:lnSpc>
                <a:spcPct val="100000"/>
              </a:lnSpc>
              <a:spcBef>
                <a:spcPts val="0"/>
              </a:spcBef>
              <a:spcAft>
                <a:spcPts val="0"/>
              </a:spcAft>
              <a:buSzPts val="2100"/>
              <a:buNone/>
            </a:pPr>
            <a:r>
              <a:rPr lang="en-GB" sz="1000"/>
              <a:t>Project Number: 2022-1-CY01-KA220-VET-000086365</a:t>
            </a:r>
            <a:endParaRPr sz="1000"/>
          </a:p>
        </p:txBody>
      </p:sp>
      <p:pic>
        <p:nvPicPr>
          <p:cNvPr id="80" name="Google Shape;80;p1"/>
          <p:cNvPicPr preferRelativeResize="0"/>
          <p:nvPr/>
        </p:nvPicPr>
        <p:blipFill>
          <a:blip r:embed="rId3">
            <a:alphaModFix/>
          </a:blip>
          <a:stretch>
            <a:fillRect/>
          </a:stretch>
        </p:blipFill>
        <p:spPr>
          <a:xfrm>
            <a:off x="116525" y="4832750"/>
            <a:ext cx="1123950" cy="21907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7"/>
          <p:cNvSpPr txBox="1"/>
          <p:nvPr>
            <p:ph idx="1" type="body"/>
          </p:nvPr>
        </p:nvSpPr>
        <p:spPr>
          <a:xfrm>
            <a:off x="2702525" y="1616375"/>
            <a:ext cx="5763000" cy="2374200"/>
          </a:xfrm>
          <a:prstGeom prst="rect">
            <a:avLst/>
          </a:prstGeom>
          <a:noFill/>
          <a:ln>
            <a:noFill/>
          </a:ln>
        </p:spPr>
        <p:txBody>
          <a:bodyPr anchorCtr="0" anchor="t" bIns="91425" lIns="91425" spcFirstLastPara="1" rIns="91425" wrap="square" tIns="91425">
            <a:normAutofit/>
          </a:bodyPr>
          <a:lstStyle/>
          <a:p>
            <a:pPr indent="-311150" lvl="0" marL="457200" rtl="0" algn="l">
              <a:lnSpc>
                <a:spcPct val="150000"/>
              </a:lnSpc>
              <a:spcBef>
                <a:spcPts val="0"/>
              </a:spcBef>
              <a:spcAft>
                <a:spcPts val="0"/>
              </a:spcAft>
              <a:buClr>
                <a:schemeClr val="dk1"/>
              </a:buClr>
              <a:buSzPts val="1300"/>
              <a:buChar char="●"/>
            </a:pPr>
            <a:r>
              <a:rPr lang="en-GB" sz="1300">
                <a:highlight>
                  <a:schemeClr val="lt1"/>
                </a:highlight>
              </a:rPr>
              <a:t>Communication for motivating autistic staff </a:t>
            </a:r>
            <a:endParaRPr sz="1300">
              <a:highlight>
                <a:schemeClr val="lt1"/>
              </a:highlight>
            </a:endParaRPr>
          </a:p>
          <a:p>
            <a:pPr indent="-311150" lvl="0" marL="457200" rtl="0" algn="l">
              <a:lnSpc>
                <a:spcPct val="150000"/>
              </a:lnSpc>
              <a:spcBef>
                <a:spcPts val="0"/>
              </a:spcBef>
              <a:spcAft>
                <a:spcPts val="0"/>
              </a:spcAft>
              <a:buClr>
                <a:schemeClr val="dk1"/>
              </a:buClr>
              <a:buSzPts val="1300"/>
              <a:buChar char="●"/>
            </a:pPr>
            <a:r>
              <a:rPr lang="en-GB" sz="1300">
                <a:highlight>
                  <a:schemeClr val="lt1"/>
                </a:highlight>
              </a:rPr>
              <a:t>Feedback giving to autistic Staff</a:t>
            </a:r>
            <a:endParaRPr sz="1300">
              <a:highlight>
                <a:schemeClr val="lt1"/>
              </a:highlight>
            </a:endParaRPr>
          </a:p>
          <a:p>
            <a:pPr indent="-311150" lvl="0" marL="457200" rtl="0" algn="l">
              <a:lnSpc>
                <a:spcPct val="150000"/>
              </a:lnSpc>
              <a:spcBef>
                <a:spcPts val="0"/>
              </a:spcBef>
              <a:spcAft>
                <a:spcPts val="0"/>
              </a:spcAft>
              <a:buClr>
                <a:schemeClr val="dk1"/>
              </a:buClr>
              <a:buSzPts val="1300"/>
              <a:buChar char="●"/>
            </a:pPr>
            <a:r>
              <a:rPr lang="en-GB" sz="1300">
                <a:highlight>
                  <a:schemeClr val="lt1"/>
                </a:highlight>
              </a:rPr>
              <a:t>Strategic job planning and goal setting</a:t>
            </a:r>
            <a:endParaRPr sz="1300">
              <a:highlight>
                <a:schemeClr val="lt1"/>
              </a:highlight>
            </a:endParaRPr>
          </a:p>
          <a:p>
            <a:pPr indent="-311150" lvl="0" marL="457200" rtl="0" algn="l">
              <a:lnSpc>
                <a:spcPct val="150000"/>
              </a:lnSpc>
              <a:spcBef>
                <a:spcPts val="0"/>
              </a:spcBef>
              <a:spcAft>
                <a:spcPts val="0"/>
              </a:spcAft>
              <a:buClr>
                <a:schemeClr val="dk1"/>
              </a:buClr>
              <a:buSzPts val="1300"/>
              <a:buChar char="●"/>
            </a:pPr>
            <a:r>
              <a:rPr lang="en-GB" sz="1300">
                <a:highlight>
                  <a:schemeClr val="lt1"/>
                </a:highlight>
              </a:rPr>
              <a:t>Social inclusion awareness for managers</a:t>
            </a:r>
            <a:endParaRPr sz="1300">
              <a:highlight>
                <a:schemeClr val="lt1"/>
              </a:highlight>
            </a:endParaRPr>
          </a:p>
        </p:txBody>
      </p:sp>
      <p:sp>
        <p:nvSpPr>
          <p:cNvPr id="146" name="Google Shape;146;p7"/>
          <p:cNvSpPr txBox="1"/>
          <p:nvPr/>
        </p:nvSpPr>
        <p:spPr>
          <a:xfrm>
            <a:off x="2630525" y="847450"/>
            <a:ext cx="4909500" cy="694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2190">
                <a:solidFill>
                  <a:srgbClr val="FD8284"/>
                </a:solidFill>
                <a:latin typeface="Comfortaa"/>
                <a:ea typeface="Comfortaa"/>
                <a:cs typeface="Comfortaa"/>
                <a:sym typeface="Comfortaa"/>
              </a:rPr>
              <a:t>6</a:t>
            </a:r>
            <a:r>
              <a:rPr b="1" lang="en-GB" sz="2190">
                <a:solidFill>
                  <a:srgbClr val="FD8284"/>
                </a:solidFill>
                <a:latin typeface="Comfortaa"/>
                <a:ea typeface="Comfortaa"/>
                <a:cs typeface="Comfortaa"/>
                <a:sym typeface="Comfortaa"/>
              </a:rPr>
              <a:t>. Summary</a:t>
            </a:r>
            <a:endParaRPr b="1" sz="2190">
              <a:solidFill>
                <a:srgbClr val="FD8284"/>
              </a:solidFill>
              <a:latin typeface="Comfortaa"/>
              <a:ea typeface="Comfortaa"/>
              <a:cs typeface="Comfortaa"/>
              <a:sym typeface="Comfortaa"/>
            </a:endParaRPr>
          </a:p>
        </p:txBody>
      </p:sp>
      <p:pic>
        <p:nvPicPr>
          <p:cNvPr id="147" name="Google Shape;147;p7"/>
          <p:cNvPicPr preferRelativeResize="0"/>
          <p:nvPr/>
        </p:nvPicPr>
        <p:blipFill>
          <a:blip r:embed="rId3">
            <a:alphaModFix/>
          </a:blip>
          <a:stretch>
            <a:fillRect/>
          </a:stretch>
        </p:blipFill>
        <p:spPr>
          <a:xfrm>
            <a:off x="116525" y="4832750"/>
            <a:ext cx="1123950" cy="219075"/>
          </a:xfrm>
          <a:prstGeom prst="rect">
            <a:avLst/>
          </a:prstGeom>
          <a:noFill/>
          <a:ln>
            <a:noFill/>
          </a:ln>
        </p:spPr>
      </p:pic>
      <p:sp>
        <p:nvSpPr>
          <p:cNvPr id="148" name="Google Shape;148;p7"/>
          <p:cNvSpPr/>
          <p:nvPr/>
        </p:nvSpPr>
        <p:spPr>
          <a:xfrm>
            <a:off x="2491149" y="62250"/>
            <a:ext cx="44286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None/>
            </a:pPr>
            <a:r>
              <a:rPr b="1" i="0" lang="en-GB" sz="1400" u="none" cap="none" strike="noStrike">
                <a:solidFill>
                  <a:srgbClr val="002060"/>
                </a:solidFill>
                <a:latin typeface="Arial"/>
                <a:ea typeface="Arial"/>
                <a:cs typeface="Arial"/>
                <a:sym typeface="Arial"/>
              </a:rPr>
              <a:t>Module 2: </a:t>
            </a:r>
            <a:r>
              <a:rPr b="1" lang="en-GB">
                <a:solidFill>
                  <a:srgbClr val="002060"/>
                </a:solidFill>
              </a:rPr>
              <a:t>Interaction with and among staff</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8"/>
          <p:cNvSpPr txBox="1"/>
          <p:nvPr/>
        </p:nvSpPr>
        <p:spPr>
          <a:xfrm>
            <a:off x="2500161" y="1615297"/>
            <a:ext cx="3720376" cy="1769715"/>
          </a:xfrm>
          <a:prstGeom prst="rect">
            <a:avLst/>
          </a:prstGeom>
          <a:noFill/>
          <a:ln>
            <a:noFill/>
          </a:ln>
        </p:spPr>
        <p:txBody>
          <a:bodyPr anchorCtr="0" anchor="t" bIns="0" lIns="0" spcFirstLastPara="1" rIns="0" wrap="square" tIns="0">
            <a:spAutoFit/>
          </a:bodyPr>
          <a:lstStyle/>
          <a:p>
            <a:pPr indent="0" lvl="0" marL="0" marR="0" rtl="0" algn="ctr">
              <a:lnSpc>
                <a:spcPct val="312522"/>
              </a:lnSpc>
              <a:spcBef>
                <a:spcPts val="0"/>
              </a:spcBef>
              <a:spcAft>
                <a:spcPts val="0"/>
              </a:spcAft>
              <a:buNone/>
            </a:pPr>
            <a:r>
              <a:rPr b="0" i="0" lang="en-GB" sz="4400" u="none" cap="none" strike="noStrike">
                <a:solidFill>
                  <a:srgbClr val="323232"/>
                </a:solidFill>
                <a:latin typeface="Arial"/>
                <a:ea typeface="Arial"/>
                <a:cs typeface="Arial"/>
                <a:sym typeface="Arial"/>
              </a:rPr>
              <a:t>Thank You!</a:t>
            </a:r>
            <a:endParaRPr b="0" i="0" sz="4400" u="none" cap="none" strike="noStrike">
              <a:solidFill>
                <a:srgbClr val="323232"/>
              </a:solidFill>
              <a:latin typeface="Arial"/>
              <a:ea typeface="Arial"/>
              <a:cs typeface="Arial"/>
              <a:sym typeface="Arial"/>
            </a:endParaRPr>
          </a:p>
        </p:txBody>
      </p:sp>
      <p:sp>
        <p:nvSpPr>
          <p:cNvPr id="154" name="Google Shape;154;p8"/>
          <p:cNvSpPr/>
          <p:nvPr/>
        </p:nvSpPr>
        <p:spPr>
          <a:xfrm>
            <a:off x="2491149" y="62250"/>
            <a:ext cx="44286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None/>
            </a:pPr>
            <a:r>
              <a:rPr b="1" i="0" lang="en-GB" sz="1400" u="none" cap="none" strike="noStrike">
                <a:solidFill>
                  <a:srgbClr val="002060"/>
                </a:solidFill>
                <a:latin typeface="Arial"/>
                <a:ea typeface="Arial"/>
                <a:cs typeface="Arial"/>
                <a:sym typeface="Arial"/>
              </a:rPr>
              <a:t>Module 2: </a:t>
            </a:r>
            <a:r>
              <a:rPr b="1" lang="en-GB">
                <a:solidFill>
                  <a:srgbClr val="002060"/>
                </a:solidFill>
              </a:rPr>
              <a:t>Interaction with and among staff</a:t>
            </a:r>
            <a:endParaRPr b="1" i="0" sz="1400" u="none" cap="none" strike="noStrike">
              <a:solidFill>
                <a:srgbClr val="002060"/>
              </a:solidFill>
              <a:latin typeface="Arial"/>
              <a:ea typeface="Arial"/>
              <a:cs typeface="Arial"/>
              <a:sym typeface="Arial"/>
            </a:endParaRPr>
          </a:p>
        </p:txBody>
      </p:sp>
      <p:pic>
        <p:nvPicPr>
          <p:cNvPr id="155" name="Google Shape;155;p8"/>
          <p:cNvPicPr preferRelativeResize="0"/>
          <p:nvPr/>
        </p:nvPicPr>
        <p:blipFill>
          <a:blip r:embed="rId3">
            <a:alphaModFix/>
          </a:blip>
          <a:stretch>
            <a:fillRect/>
          </a:stretch>
        </p:blipFill>
        <p:spPr>
          <a:xfrm>
            <a:off x="116525" y="4832750"/>
            <a:ext cx="1123950" cy="2190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2"/>
          <p:cNvSpPr txBox="1"/>
          <p:nvPr>
            <p:ph idx="1" type="body"/>
          </p:nvPr>
        </p:nvSpPr>
        <p:spPr>
          <a:xfrm>
            <a:off x="2466752" y="881750"/>
            <a:ext cx="5259600" cy="2719800"/>
          </a:xfrm>
          <a:prstGeom prst="rect">
            <a:avLst/>
          </a:prstGeom>
          <a:noFill/>
          <a:ln>
            <a:noFill/>
          </a:ln>
        </p:spPr>
        <p:txBody>
          <a:bodyPr anchorCtr="0" anchor="t" bIns="91425" lIns="91425" spcFirstLastPara="1" rIns="91425" wrap="square" tIns="91425">
            <a:normAutofit fontScale="32500" lnSpcReduction="10000"/>
          </a:bodyPr>
          <a:lstStyle/>
          <a:p>
            <a:pPr indent="0" lvl="0" marL="0" rtl="0" algn="just">
              <a:lnSpc>
                <a:spcPct val="150000"/>
              </a:lnSpc>
              <a:spcBef>
                <a:spcPts val="0"/>
              </a:spcBef>
              <a:spcAft>
                <a:spcPts val="0"/>
              </a:spcAft>
              <a:buSzPct val="150000"/>
              <a:buNone/>
            </a:pPr>
            <a:r>
              <a:rPr lang="en-GB" sz="3500"/>
              <a:t>The HOST Project aims to train Hospitality Managers and HR Experts in managing and developing staff with autism.</a:t>
            </a:r>
            <a:endParaRPr sz="3500"/>
          </a:p>
          <a:p>
            <a:pPr indent="0" lvl="0" marL="0" rtl="0" algn="just">
              <a:lnSpc>
                <a:spcPct val="170000"/>
              </a:lnSpc>
              <a:spcBef>
                <a:spcPts val="0"/>
              </a:spcBef>
              <a:spcAft>
                <a:spcPts val="0"/>
              </a:spcAft>
              <a:buSzPct val="131250"/>
              <a:buNone/>
            </a:pPr>
            <a:r>
              <a:t/>
            </a:r>
            <a:endParaRPr sz="4000"/>
          </a:p>
          <a:p>
            <a:pPr indent="0" lvl="0" marL="0" rtl="0" algn="just">
              <a:lnSpc>
                <a:spcPct val="170000"/>
              </a:lnSpc>
              <a:spcBef>
                <a:spcPts val="0"/>
              </a:spcBef>
              <a:spcAft>
                <a:spcPts val="0"/>
              </a:spcAft>
              <a:buSzPct val="131250"/>
              <a:buNone/>
            </a:pPr>
            <a:r>
              <a:rPr lang="en-GB" sz="4000"/>
              <a:t>Project Results:</a:t>
            </a:r>
            <a:endParaRPr b="0" sz="3200"/>
          </a:p>
          <a:p>
            <a:pPr indent="-261937" lvl="0" marL="285750" rtl="0" algn="just">
              <a:lnSpc>
                <a:spcPct val="170000"/>
              </a:lnSpc>
              <a:spcBef>
                <a:spcPts val="0"/>
              </a:spcBef>
              <a:spcAft>
                <a:spcPts val="0"/>
              </a:spcAft>
              <a:buClr>
                <a:schemeClr val="dk1"/>
              </a:buClr>
              <a:buSzPct val="156250"/>
              <a:buFont typeface="Arial"/>
              <a:buChar char="•"/>
            </a:pPr>
            <a:r>
              <a:rPr lang="en-GB" sz="3200"/>
              <a:t>Comprehensive Training Course</a:t>
            </a:r>
            <a:endParaRPr/>
          </a:p>
          <a:p>
            <a:pPr indent="-261937" lvl="0" marL="285750" rtl="0" algn="just">
              <a:lnSpc>
                <a:spcPct val="170000"/>
              </a:lnSpc>
              <a:spcBef>
                <a:spcPts val="0"/>
              </a:spcBef>
              <a:spcAft>
                <a:spcPts val="0"/>
              </a:spcAft>
              <a:buClr>
                <a:schemeClr val="dk1"/>
              </a:buClr>
              <a:buSzPct val="156250"/>
              <a:buFont typeface="Arial"/>
              <a:buChar char="•"/>
            </a:pPr>
            <a:r>
              <a:rPr lang="en-GB" sz="3200"/>
              <a:t>A VET Delivery Methodology</a:t>
            </a:r>
            <a:endParaRPr/>
          </a:p>
          <a:p>
            <a:pPr indent="-261937" lvl="0" marL="285750" rtl="0" algn="just">
              <a:lnSpc>
                <a:spcPct val="170000"/>
              </a:lnSpc>
              <a:spcBef>
                <a:spcPts val="0"/>
              </a:spcBef>
              <a:spcAft>
                <a:spcPts val="0"/>
              </a:spcAft>
              <a:buClr>
                <a:schemeClr val="dk1"/>
              </a:buClr>
              <a:buSzPct val="156250"/>
              <a:buFont typeface="Arial"/>
              <a:buChar char="•"/>
            </a:pPr>
            <a:r>
              <a:rPr lang="en-GB" sz="3200"/>
              <a:t>A Board Game for Neurodiverse Hospitality Teams</a:t>
            </a:r>
            <a:endParaRPr/>
          </a:p>
          <a:p>
            <a:pPr indent="0" lvl="0" marL="0" rtl="0" algn="l">
              <a:lnSpc>
                <a:spcPct val="115000"/>
              </a:lnSpc>
              <a:spcBef>
                <a:spcPts val="0"/>
              </a:spcBef>
              <a:spcAft>
                <a:spcPts val="0"/>
              </a:spcAft>
              <a:buSzPct val="164062"/>
              <a:buNone/>
            </a:pPr>
            <a:r>
              <a:t/>
            </a:r>
            <a:endParaRPr sz="3200"/>
          </a:p>
        </p:txBody>
      </p:sp>
      <p:pic>
        <p:nvPicPr>
          <p:cNvPr id="86" name="Google Shape;86;p2"/>
          <p:cNvPicPr preferRelativeResize="0"/>
          <p:nvPr/>
        </p:nvPicPr>
        <p:blipFill>
          <a:blip r:embed="rId3">
            <a:alphaModFix/>
          </a:blip>
          <a:stretch>
            <a:fillRect/>
          </a:stretch>
        </p:blipFill>
        <p:spPr>
          <a:xfrm>
            <a:off x="116525" y="4832750"/>
            <a:ext cx="1123950" cy="219075"/>
          </a:xfrm>
          <a:prstGeom prst="rect">
            <a:avLst/>
          </a:prstGeom>
          <a:noFill/>
          <a:ln>
            <a:noFill/>
          </a:ln>
        </p:spPr>
      </p:pic>
      <p:sp>
        <p:nvSpPr>
          <p:cNvPr id="87" name="Google Shape;87;p2"/>
          <p:cNvSpPr/>
          <p:nvPr/>
        </p:nvSpPr>
        <p:spPr>
          <a:xfrm>
            <a:off x="2491149" y="62250"/>
            <a:ext cx="44286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None/>
            </a:pPr>
            <a:r>
              <a:rPr b="1" i="0" lang="en-GB" sz="1400" u="none" cap="none" strike="noStrike">
                <a:solidFill>
                  <a:srgbClr val="002060"/>
                </a:solidFill>
                <a:latin typeface="Arial"/>
                <a:ea typeface="Arial"/>
                <a:cs typeface="Arial"/>
                <a:sym typeface="Arial"/>
              </a:rPr>
              <a:t>Module 2: </a:t>
            </a:r>
            <a:r>
              <a:rPr b="1" lang="en-GB">
                <a:solidFill>
                  <a:srgbClr val="002060"/>
                </a:solidFill>
              </a:rPr>
              <a:t>Interaction with and among staff</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3"/>
          <p:cNvSpPr txBox="1"/>
          <p:nvPr>
            <p:ph idx="1" type="body"/>
          </p:nvPr>
        </p:nvSpPr>
        <p:spPr>
          <a:xfrm>
            <a:off x="4313750" y="1588250"/>
            <a:ext cx="4221000" cy="2998500"/>
          </a:xfrm>
          <a:prstGeom prst="rect">
            <a:avLst/>
          </a:prstGeom>
          <a:noFill/>
          <a:ln>
            <a:noFill/>
          </a:ln>
        </p:spPr>
        <p:txBody>
          <a:bodyPr anchorCtr="0" anchor="t" bIns="91425" lIns="91425" spcFirstLastPara="1" rIns="91425" wrap="square" tIns="91425">
            <a:normAutofit fontScale="55000" lnSpcReduction="10000"/>
          </a:bodyPr>
          <a:lstStyle/>
          <a:p>
            <a:pPr indent="0" lvl="0" marL="0" rtl="0" algn="ctr">
              <a:lnSpc>
                <a:spcPct val="150000"/>
              </a:lnSpc>
              <a:spcBef>
                <a:spcPts val="0"/>
              </a:spcBef>
              <a:spcAft>
                <a:spcPts val="0"/>
              </a:spcAft>
              <a:buSzPct val="107142"/>
              <a:buNone/>
            </a:pPr>
            <a:r>
              <a:rPr lang="en-GB" sz="2800"/>
              <a:t>Module 2 Aim</a:t>
            </a:r>
            <a:endParaRPr sz="2800"/>
          </a:p>
          <a:p>
            <a:pPr indent="0" lvl="0" marL="0" rtl="0" algn="l">
              <a:lnSpc>
                <a:spcPct val="150000"/>
              </a:lnSpc>
              <a:spcBef>
                <a:spcPts val="0"/>
              </a:spcBef>
              <a:spcAft>
                <a:spcPts val="0"/>
              </a:spcAft>
              <a:buSzPts val="1650"/>
              <a:buNone/>
            </a:pPr>
            <a:r>
              <a:t/>
            </a:r>
            <a:endParaRPr sz="700"/>
          </a:p>
          <a:p>
            <a:pPr indent="0" lvl="0" marL="0" rtl="0" algn="l">
              <a:lnSpc>
                <a:spcPct val="150000"/>
              </a:lnSpc>
              <a:spcBef>
                <a:spcPts val="0"/>
              </a:spcBef>
              <a:spcAft>
                <a:spcPts val="0"/>
              </a:spcAft>
              <a:buSzPct val="165697"/>
              <a:buNone/>
            </a:pPr>
            <a:r>
              <a:rPr b="0" lang="en-GB" sz="1810"/>
              <a:t>This module deals with the manager's communication behaviour and skills necessary for motivating others and giving feedback to autistic staff. </a:t>
            </a:r>
            <a:endParaRPr b="0" sz="1810"/>
          </a:p>
          <a:p>
            <a:pPr indent="0" lvl="0" marL="0" rtl="0" algn="l">
              <a:lnSpc>
                <a:spcPct val="150000"/>
              </a:lnSpc>
              <a:spcBef>
                <a:spcPts val="0"/>
              </a:spcBef>
              <a:spcAft>
                <a:spcPts val="0"/>
              </a:spcAft>
              <a:buSzPct val="165697"/>
              <a:buNone/>
            </a:pPr>
            <a:r>
              <a:rPr b="0" lang="en-GB" sz="1810"/>
              <a:t>One main aim is to describe and communicate job profiles, work, and tasks, as well as responsibilities towards staff with autism, as well as to help managers learn setting, agreeing, and communicating job goals. </a:t>
            </a:r>
            <a:endParaRPr b="0" sz="1810"/>
          </a:p>
          <a:p>
            <a:pPr indent="0" lvl="0" marL="0" rtl="0" algn="l">
              <a:lnSpc>
                <a:spcPct val="150000"/>
              </a:lnSpc>
              <a:spcBef>
                <a:spcPts val="0"/>
              </a:spcBef>
              <a:spcAft>
                <a:spcPts val="0"/>
              </a:spcAft>
              <a:buSzPct val="165697"/>
              <a:buNone/>
            </a:pPr>
            <a:r>
              <a:rPr b="0" lang="en-GB" sz="1810"/>
              <a:t>Another objective is to explore social inclusion and to educate hospitality managers about promoting impact and benefits.</a:t>
            </a:r>
            <a:endParaRPr b="0" sz="1810"/>
          </a:p>
          <a:p>
            <a:pPr indent="0" lvl="0" marL="0" rtl="0" algn="l">
              <a:lnSpc>
                <a:spcPct val="115000"/>
              </a:lnSpc>
              <a:spcBef>
                <a:spcPts val="0"/>
              </a:spcBef>
              <a:spcAft>
                <a:spcPts val="0"/>
              </a:spcAft>
              <a:buSzPct val="142857"/>
              <a:buNone/>
            </a:pPr>
            <a:r>
              <a:t/>
            </a:r>
            <a:endParaRPr/>
          </a:p>
        </p:txBody>
      </p:sp>
      <p:pic>
        <p:nvPicPr>
          <p:cNvPr id="93" name="Google Shape;93;p3"/>
          <p:cNvPicPr preferRelativeResize="0"/>
          <p:nvPr/>
        </p:nvPicPr>
        <p:blipFill>
          <a:blip r:embed="rId3">
            <a:alphaModFix/>
          </a:blip>
          <a:stretch>
            <a:fillRect/>
          </a:stretch>
        </p:blipFill>
        <p:spPr>
          <a:xfrm>
            <a:off x="116525" y="4832750"/>
            <a:ext cx="1123950" cy="219075"/>
          </a:xfrm>
          <a:prstGeom prst="rect">
            <a:avLst/>
          </a:prstGeom>
          <a:noFill/>
          <a:ln>
            <a:noFill/>
          </a:ln>
        </p:spPr>
      </p:pic>
      <p:sp>
        <p:nvSpPr>
          <p:cNvPr id="94" name="Google Shape;94;p3"/>
          <p:cNvSpPr/>
          <p:nvPr/>
        </p:nvSpPr>
        <p:spPr>
          <a:xfrm>
            <a:off x="2491149" y="62250"/>
            <a:ext cx="44286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None/>
            </a:pPr>
            <a:r>
              <a:rPr b="1" i="0" lang="en-GB" sz="1400" u="none" cap="none" strike="noStrike">
                <a:solidFill>
                  <a:srgbClr val="002060"/>
                </a:solidFill>
                <a:latin typeface="Arial"/>
                <a:ea typeface="Arial"/>
                <a:cs typeface="Arial"/>
                <a:sym typeface="Arial"/>
              </a:rPr>
              <a:t>Module 2: </a:t>
            </a:r>
            <a:r>
              <a:rPr b="1" lang="en-GB">
                <a:solidFill>
                  <a:srgbClr val="002060"/>
                </a:solidFill>
              </a:rPr>
              <a:t>Interaction with and among staff</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g2bac66d7669_1_37"/>
          <p:cNvSpPr txBox="1"/>
          <p:nvPr>
            <p:ph idx="1" type="body"/>
          </p:nvPr>
        </p:nvSpPr>
        <p:spPr>
          <a:xfrm>
            <a:off x="4060300" y="1577175"/>
            <a:ext cx="4463400" cy="2931900"/>
          </a:xfrm>
          <a:prstGeom prst="rect">
            <a:avLst/>
          </a:prstGeom>
          <a:noFill/>
          <a:ln>
            <a:noFill/>
          </a:ln>
        </p:spPr>
        <p:txBody>
          <a:bodyPr anchorCtr="0" anchor="t" bIns="91425" lIns="91425" spcFirstLastPara="1" rIns="91425" wrap="square" tIns="91425">
            <a:normAutofit fontScale="55000"/>
          </a:bodyPr>
          <a:lstStyle/>
          <a:p>
            <a:pPr indent="0" lvl="0" marL="0" rtl="0" algn="ctr">
              <a:lnSpc>
                <a:spcPct val="150000"/>
              </a:lnSpc>
              <a:spcBef>
                <a:spcPts val="0"/>
              </a:spcBef>
              <a:spcAft>
                <a:spcPts val="0"/>
              </a:spcAft>
              <a:buSzPct val="107142"/>
              <a:buNone/>
            </a:pPr>
            <a:r>
              <a:rPr lang="en-GB" sz="2800">
                <a:highlight>
                  <a:schemeClr val="lt1"/>
                </a:highlight>
              </a:rPr>
              <a:t>Module 2 Learning Outcomes</a:t>
            </a:r>
            <a:endParaRPr>
              <a:highlight>
                <a:schemeClr val="lt1"/>
              </a:highlight>
            </a:endParaRPr>
          </a:p>
          <a:p>
            <a:pPr indent="-333375" lvl="0" marL="457200" rtl="0" algn="just">
              <a:lnSpc>
                <a:spcPct val="150000"/>
              </a:lnSpc>
              <a:spcBef>
                <a:spcPts val="0"/>
              </a:spcBef>
              <a:spcAft>
                <a:spcPts val="0"/>
              </a:spcAft>
              <a:buClr>
                <a:schemeClr val="dk1"/>
              </a:buClr>
              <a:buSzPct val="139364"/>
              <a:buAutoNum type="arabicPeriod"/>
            </a:pPr>
            <a:r>
              <a:rPr lang="en-GB" sz="2152">
                <a:highlight>
                  <a:schemeClr val="lt1"/>
                </a:highlight>
              </a:rPr>
              <a:t>Support  autistic staff at work</a:t>
            </a:r>
            <a:endParaRPr sz="2152">
              <a:highlight>
                <a:schemeClr val="lt1"/>
              </a:highlight>
            </a:endParaRPr>
          </a:p>
          <a:p>
            <a:pPr indent="-333375" lvl="0" marL="457200" rtl="0" algn="just">
              <a:lnSpc>
                <a:spcPct val="150000"/>
              </a:lnSpc>
              <a:spcBef>
                <a:spcPts val="0"/>
              </a:spcBef>
              <a:spcAft>
                <a:spcPts val="0"/>
              </a:spcAft>
              <a:buClr>
                <a:schemeClr val="dk1"/>
              </a:buClr>
              <a:buSzPct val="139364"/>
              <a:buAutoNum type="arabicPeriod"/>
            </a:pPr>
            <a:r>
              <a:rPr lang="en-GB" sz="2152">
                <a:highlight>
                  <a:schemeClr val="lt1"/>
                </a:highlight>
              </a:rPr>
              <a:t>Create job profiles for autistic staff</a:t>
            </a:r>
            <a:endParaRPr sz="2152">
              <a:highlight>
                <a:schemeClr val="lt1"/>
              </a:highlight>
            </a:endParaRPr>
          </a:p>
          <a:p>
            <a:pPr indent="-333375" lvl="0" marL="457200" rtl="0" algn="just">
              <a:lnSpc>
                <a:spcPct val="150000"/>
              </a:lnSpc>
              <a:spcBef>
                <a:spcPts val="0"/>
              </a:spcBef>
              <a:spcAft>
                <a:spcPts val="0"/>
              </a:spcAft>
              <a:buClr>
                <a:schemeClr val="dk1"/>
              </a:buClr>
              <a:buSzPct val="139364"/>
              <a:buAutoNum type="arabicPeriod"/>
            </a:pPr>
            <a:r>
              <a:rPr lang="en-GB" sz="2152">
                <a:highlight>
                  <a:schemeClr val="lt1"/>
                </a:highlight>
              </a:rPr>
              <a:t>Set goals and monitor them</a:t>
            </a:r>
            <a:endParaRPr sz="2152">
              <a:highlight>
                <a:schemeClr val="lt1"/>
              </a:highlight>
            </a:endParaRPr>
          </a:p>
          <a:p>
            <a:pPr indent="-333375" lvl="0" marL="457200" rtl="0" algn="just">
              <a:lnSpc>
                <a:spcPct val="150000"/>
              </a:lnSpc>
              <a:spcBef>
                <a:spcPts val="0"/>
              </a:spcBef>
              <a:spcAft>
                <a:spcPts val="0"/>
              </a:spcAft>
              <a:buClr>
                <a:schemeClr val="dk1"/>
              </a:buClr>
              <a:buSzPct val="139364"/>
              <a:buAutoNum type="arabicPeriod"/>
            </a:pPr>
            <a:r>
              <a:rPr lang="en-GB" sz="2152">
                <a:highlight>
                  <a:schemeClr val="lt1"/>
                </a:highlight>
              </a:rPr>
              <a:t>Know about social inclusion at work</a:t>
            </a:r>
            <a:endParaRPr sz="2152">
              <a:highlight>
                <a:schemeClr val="lt1"/>
              </a:highlight>
            </a:endParaRPr>
          </a:p>
          <a:p>
            <a:pPr indent="-333375" lvl="0" marL="457200" rtl="0" algn="just">
              <a:lnSpc>
                <a:spcPct val="150000"/>
              </a:lnSpc>
              <a:spcBef>
                <a:spcPts val="0"/>
              </a:spcBef>
              <a:spcAft>
                <a:spcPts val="0"/>
              </a:spcAft>
              <a:buClr>
                <a:schemeClr val="dk1"/>
              </a:buClr>
              <a:buSzPct val="139364"/>
              <a:buAutoNum type="arabicPeriod"/>
            </a:pPr>
            <a:r>
              <a:rPr lang="en-GB" sz="2152">
                <a:highlight>
                  <a:schemeClr val="lt1"/>
                </a:highlight>
              </a:rPr>
              <a:t>Skill: How to communicate with autistic staff,</a:t>
            </a:r>
            <a:endParaRPr sz="2152">
              <a:highlight>
                <a:schemeClr val="lt1"/>
              </a:highlight>
            </a:endParaRPr>
          </a:p>
          <a:p>
            <a:pPr indent="-333375" lvl="0" marL="457200" rtl="0" algn="just">
              <a:lnSpc>
                <a:spcPct val="150000"/>
              </a:lnSpc>
              <a:spcBef>
                <a:spcPts val="0"/>
              </a:spcBef>
              <a:spcAft>
                <a:spcPts val="0"/>
              </a:spcAft>
              <a:buClr>
                <a:schemeClr val="dk1"/>
              </a:buClr>
              <a:buSzPct val="139364"/>
              <a:buAutoNum type="arabicPeriod"/>
            </a:pPr>
            <a:r>
              <a:rPr lang="en-GB" sz="2152">
                <a:highlight>
                  <a:schemeClr val="lt1"/>
                </a:highlight>
              </a:rPr>
              <a:t>Skill: How to give feedback to autistic staff</a:t>
            </a:r>
            <a:endParaRPr>
              <a:highlight>
                <a:schemeClr val="lt1"/>
              </a:highlight>
            </a:endParaRPr>
          </a:p>
        </p:txBody>
      </p:sp>
      <p:pic>
        <p:nvPicPr>
          <p:cNvPr id="100" name="Google Shape;100;g2bac66d7669_1_37"/>
          <p:cNvPicPr preferRelativeResize="0"/>
          <p:nvPr/>
        </p:nvPicPr>
        <p:blipFill>
          <a:blip r:embed="rId3">
            <a:alphaModFix/>
          </a:blip>
          <a:stretch>
            <a:fillRect/>
          </a:stretch>
        </p:blipFill>
        <p:spPr>
          <a:xfrm>
            <a:off x="116525" y="4832750"/>
            <a:ext cx="1123950" cy="219075"/>
          </a:xfrm>
          <a:prstGeom prst="rect">
            <a:avLst/>
          </a:prstGeom>
          <a:noFill/>
          <a:ln>
            <a:noFill/>
          </a:ln>
        </p:spPr>
      </p:pic>
      <p:sp>
        <p:nvSpPr>
          <p:cNvPr id="101" name="Google Shape;101;g2bac66d7669_1_37"/>
          <p:cNvSpPr/>
          <p:nvPr/>
        </p:nvSpPr>
        <p:spPr>
          <a:xfrm>
            <a:off x="2491149" y="62250"/>
            <a:ext cx="44286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None/>
            </a:pPr>
            <a:r>
              <a:rPr b="1" i="0" lang="en-GB" sz="1400" u="none" cap="none" strike="noStrike">
                <a:solidFill>
                  <a:srgbClr val="002060"/>
                </a:solidFill>
                <a:latin typeface="Arial"/>
                <a:ea typeface="Arial"/>
                <a:cs typeface="Arial"/>
                <a:sym typeface="Arial"/>
              </a:rPr>
              <a:t>Module 2: </a:t>
            </a:r>
            <a:r>
              <a:rPr b="1" lang="en-GB">
                <a:solidFill>
                  <a:srgbClr val="002060"/>
                </a:solidFill>
              </a:rPr>
              <a:t>Interaction with and among staff</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4"/>
          <p:cNvSpPr txBox="1"/>
          <p:nvPr>
            <p:ph idx="1" type="body"/>
          </p:nvPr>
        </p:nvSpPr>
        <p:spPr>
          <a:xfrm>
            <a:off x="2414375" y="646275"/>
            <a:ext cx="5447400" cy="3597000"/>
          </a:xfrm>
          <a:prstGeom prst="rect">
            <a:avLst/>
          </a:prstGeom>
          <a:noFill/>
          <a:ln>
            <a:noFill/>
          </a:ln>
        </p:spPr>
        <p:txBody>
          <a:bodyPr anchorCtr="0" anchor="t" bIns="91425" lIns="91425" spcFirstLastPara="1" rIns="91425" wrap="square" tIns="91425">
            <a:normAutofit/>
          </a:bodyPr>
          <a:lstStyle/>
          <a:p>
            <a:pPr indent="0" lvl="0" marL="95250" rtl="0" algn="just">
              <a:lnSpc>
                <a:spcPct val="150000"/>
              </a:lnSpc>
              <a:spcBef>
                <a:spcPts val="0"/>
              </a:spcBef>
              <a:spcAft>
                <a:spcPts val="0"/>
              </a:spcAft>
              <a:buSzPts val="2270"/>
              <a:buNone/>
            </a:pPr>
            <a:r>
              <a:rPr b="0" lang="en-GB" sz="2200">
                <a:solidFill>
                  <a:srgbClr val="FD8284"/>
                </a:solidFill>
              </a:rPr>
              <a:t>Module Content:</a:t>
            </a:r>
            <a:endParaRPr b="0" sz="2200">
              <a:solidFill>
                <a:srgbClr val="FD8284"/>
              </a:solidFill>
            </a:endParaRPr>
          </a:p>
          <a:p>
            <a:pPr indent="-317500" lvl="0" marL="457200" rtl="0" algn="just">
              <a:lnSpc>
                <a:spcPct val="150000"/>
              </a:lnSpc>
              <a:spcBef>
                <a:spcPts val="0"/>
              </a:spcBef>
              <a:spcAft>
                <a:spcPts val="0"/>
              </a:spcAft>
              <a:buSzPts val="1400"/>
              <a:buChar char="•"/>
            </a:pPr>
            <a:r>
              <a:rPr b="0" lang="en-GB" sz="1400"/>
              <a:t>Unit 1: Understanding communication behavior and skills for motivating and giving feedback to autistic staff</a:t>
            </a:r>
            <a:endParaRPr b="0" sz="1400"/>
          </a:p>
          <a:p>
            <a:pPr indent="-317500" lvl="0" marL="457200" rtl="0" algn="just">
              <a:lnSpc>
                <a:spcPct val="150000"/>
              </a:lnSpc>
              <a:spcBef>
                <a:spcPts val="0"/>
              </a:spcBef>
              <a:spcAft>
                <a:spcPts val="0"/>
              </a:spcAft>
              <a:buSzPts val="1400"/>
              <a:buChar char="•"/>
            </a:pPr>
            <a:r>
              <a:rPr b="0" lang="en-GB" sz="1400"/>
              <a:t>Unit 2: Job Planning: job profiles, work, tasks, and responsibilities towards autistic staff.</a:t>
            </a:r>
            <a:endParaRPr b="0" sz="1400"/>
          </a:p>
          <a:p>
            <a:pPr indent="-317500" lvl="0" marL="457200" rtl="0" algn="just">
              <a:lnSpc>
                <a:spcPct val="150000"/>
              </a:lnSpc>
              <a:spcBef>
                <a:spcPts val="0"/>
              </a:spcBef>
              <a:spcAft>
                <a:spcPts val="0"/>
              </a:spcAft>
              <a:buSzPts val="1400"/>
              <a:buChar char="•"/>
            </a:pPr>
            <a:r>
              <a:rPr b="0" lang="en-GB" sz="1400"/>
              <a:t>Unit 3: Goal Setting: Set, agree, and communicate job goals with.</a:t>
            </a:r>
            <a:endParaRPr b="0" sz="1400"/>
          </a:p>
          <a:p>
            <a:pPr indent="-317500" lvl="0" marL="457200" rtl="0" algn="just">
              <a:lnSpc>
                <a:spcPct val="150000"/>
              </a:lnSpc>
              <a:spcBef>
                <a:spcPts val="0"/>
              </a:spcBef>
              <a:spcAft>
                <a:spcPts val="0"/>
              </a:spcAft>
              <a:buSzPts val="1400"/>
              <a:buChar char="•"/>
            </a:pPr>
            <a:r>
              <a:rPr b="0" lang="en-GB" sz="1400"/>
              <a:t>Unit 4: Social Inclusion for managers</a:t>
            </a:r>
            <a:endParaRPr sz="1400"/>
          </a:p>
        </p:txBody>
      </p:sp>
      <p:pic>
        <p:nvPicPr>
          <p:cNvPr id="107" name="Google Shape;107;p4"/>
          <p:cNvPicPr preferRelativeResize="0"/>
          <p:nvPr/>
        </p:nvPicPr>
        <p:blipFill>
          <a:blip r:embed="rId3">
            <a:alphaModFix/>
          </a:blip>
          <a:stretch>
            <a:fillRect/>
          </a:stretch>
        </p:blipFill>
        <p:spPr>
          <a:xfrm>
            <a:off x="116525" y="4832750"/>
            <a:ext cx="1123950" cy="219075"/>
          </a:xfrm>
          <a:prstGeom prst="rect">
            <a:avLst/>
          </a:prstGeom>
          <a:noFill/>
          <a:ln>
            <a:noFill/>
          </a:ln>
        </p:spPr>
      </p:pic>
      <p:sp>
        <p:nvSpPr>
          <p:cNvPr id="108" name="Google Shape;108;p4"/>
          <p:cNvSpPr/>
          <p:nvPr/>
        </p:nvSpPr>
        <p:spPr>
          <a:xfrm>
            <a:off x="2491149" y="62250"/>
            <a:ext cx="44286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None/>
            </a:pPr>
            <a:r>
              <a:rPr b="1" i="0" lang="en-GB" sz="1400" u="none" cap="none" strike="noStrike">
                <a:solidFill>
                  <a:srgbClr val="002060"/>
                </a:solidFill>
                <a:latin typeface="Arial"/>
                <a:ea typeface="Arial"/>
                <a:cs typeface="Arial"/>
                <a:sym typeface="Arial"/>
              </a:rPr>
              <a:t>Module 2: </a:t>
            </a:r>
            <a:r>
              <a:rPr b="1" lang="en-GB">
                <a:solidFill>
                  <a:srgbClr val="002060"/>
                </a:solidFill>
              </a:rPr>
              <a:t>Interaction with and among staff</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g2bac66d7b51_0_0"/>
          <p:cNvSpPr txBox="1"/>
          <p:nvPr>
            <p:ph idx="1" type="body"/>
          </p:nvPr>
        </p:nvSpPr>
        <p:spPr>
          <a:xfrm>
            <a:off x="2414375" y="1527700"/>
            <a:ext cx="5447400" cy="2715600"/>
          </a:xfrm>
          <a:prstGeom prst="rect">
            <a:avLst/>
          </a:prstGeom>
          <a:noFill/>
          <a:ln>
            <a:noFill/>
          </a:ln>
        </p:spPr>
        <p:txBody>
          <a:bodyPr anchorCtr="0" anchor="t" bIns="91425" lIns="91425" spcFirstLastPara="1" rIns="91425" wrap="square" tIns="91425">
            <a:normAutofit/>
          </a:bodyPr>
          <a:lstStyle/>
          <a:p>
            <a:pPr indent="0" lvl="0" marL="0" rtl="0" algn="l">
              <a:lnSpc>
                <a:spcPct val="74434"/>
              </a:lnSpc>
              <a:spcBef>
                <a:spcPts val="1200"/>
              </a:spcBef>
              <a:spcAft>
                <a:spcPts val="0"/>
              </a:spcAft>
              <a:buNone/>
            </a:pPr>
            <a:r>
              <a:rPr b="0" lang="en-GB" sz="1600"/>
              <a:t>Understanding communication, behaviour and skills for motivating others and giving feedback to autistic staff</a:t>
            </a:r>
            <a:endParaRPr b="0" sz="1600"/>
          </a:p>
          <a:p>
            <a:pPr indent="0" lvl="0" marL="0" rtl="0" algn="l">
              <a:lnSpc>
                <a:spcPct val="74434"/>
              </a:lnSpc>
              <a:spcBef>
                <a:spcPts val="1200"/>
              </a:spcBef>
              <a:spcAft>
                <a:spcPts val="0"/>
              </a:spcAft>
              <a:buNone/>
            </a:pPr>
            <a:r>
              <a:t/>
            </a:r>
            <a:endParaRPr b="0" sz="1600"/>
          </a:p>
          <a:p>
            <a:pPr indent="0" lvl="0" marL="0" rtl="0" algn="l">
              <a:lnSpc>
                <a:spcPct val="105882"/>
              </a:lnSpc>
              <a:spcBef>
                <a:spcPts val="200"/>
              </a:spcBef>
              <a:spcAft>
                <a:spcPts val="0"/>
              </a:spcAft>
              <a:buNone/>
            </a:pPr>
            <a:r>
              <a:rPr b="0" lang="en-GB" sz="1400"/>
              <a:t>2.a. Getting and keeping their attention</a:t>
            </a:r>
            <a:endParaRPr b="0" sz="1400"/>
          </a:p>
          <a:p>
            <a:pPr indent="0" lvl="0" marL="0" rtl="0" algn="l">
              <a:lnSpc>
                <a:spcPct val="105882"/>
              </a:lnSpc>
              <a:spcBef>
                <a:spcPts val="200"/>
              </a:spcBef>
              <a:spcAft>
                <a:spcPts val="0"/>
              </a:spcAft>
              <a:buNone/>
            </a:pPr>
            <a:r>
              <a:rPr b="0" lang="en-GB" sz="1400"/>
              <a:t>2.b. Processing information</a:t>
            </a:r>
            <a:endParaRPr b="0" sz="1400"/>
          </a:p>
          <a:p>
            <a:pPr indent="0" lvl="0" marL="0" rtl="0" algn="l">
              <a:lnSpc>
                <a:spcPct val="105882"/>
              </a:lnSpc>
              <a:spcBef>
                <a:spcPts val="200"/>
              </a:spcBef>
              <a:spcAft>
                <a:spcPts val="0"/>
              </a:spcAft>
              <a:buNone/>
            </a:pPr>
            <a:r>
              <a:rPr b="0" lang="en-GB" sz="1400"/>
              <a:t>2.c. Avoiding open-ended questions</a:t>
            </a:r>
            <a:endParaRPr b="0" sz="1400"/>
          </a:p>
          <a:p>
            <a:pPr indent="0" lvl="0" marL="0" rtl="0" algn="l">
              <a:lnSpc>
                <a:spcPct val="105882"/>
              </a:lnSpc>
              <a:spcBef>
                <a:spcPts val="200"/>
              </a:spcBef>
              <a:spcAft>
                <a:spcPts val="0"/>
              </a:spcAft>
              <a:buNone/>
            </a:pPr>
            <a:r>
              <a:rPr b="0" lang="en-GB" sz="1400"/>
              <a:t>2.d. Ideas &amp; Best Practices</a:t>
            </a:r>
            <a:endParaRPr b="0" sz="1400"/>
          </a:p>
          <a:p>
            <a:pPr indent="0" lvl="0" marL="0" rtl="0" algn="l">
              <a:lnSpc>
                <a:spcPct val="105882"/>
              </a:lnSpc>
              <a:spcBef>
                <a:spcPts val="200"/>
              </a:spcBef>
              <a:spcAft>
                <a:spcPts val="0"/>
              </a:spcAft>
              <a:buNone/>
            </a:pPr>
            <a:r>
              <a:rPr b="0" lang="en-GB" sz="1400"/>
              <a:t>2.e. How to feedback staff with autism</a:t>
            </a:r>
            <a:endParaRPr b="0" sz="1400"/>
          </a:p>
        </p:txBody>
      </p:sp>
      <p:sp>
        <p:nvSpPr>
          <p:cNvPr id="114" name="Google Shape;114;g2bac66d7b51_0_0"/>
          <p:cNvSpPr txBox="1"/>
          <p:nvPr/>
        </p:nvSpPr>
        <p:spPr>
          <a:xfrm>
            <a:off x="2480875" y="847450"/>
            <a:ext cx="5325900" cy="694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2190">
                <a:solidFill>
                  <a:srgbClr val="FD8284"/>
                </a:solidFill>
                <a:latin typeface="Comfortaa"/>
                <a:ea typeface="Comfortaa"/>
                <a:cs typeface="Comfortaa"/>
                <a:sym typeface="Comfortaa"/>
              </a:rPr>
              <a:t>2</a:t>
            </a:r>
            <a:r>
              <a:rPr b="1" lang="en-GB" sz="2190">
                <a:solidFill>
                  <a:srgbClr val="FD8284"/>
                </a:solidFill>
                <a:latin typeface="Comfortaa"/>
                <a:ea typeface="Comfortaa"/>
                <a:cs typeface="Comfortaa"/>
                <a:sym typeface="Comfortaa"/>
              </a:rPr>
              <a:t>. Understanding Communication</a:t>
            </a:r>
            <a:endParaRPr b="1" sz="2190">
              <a:solidFill>
                <a:srgbClr val="FD8284"/>
              </a:solidFill>
              <a:latin typeface="Comfortaa"/>
              <a:ea typeface="Comfortaa"/>
              <a:cs typeface="Comfortaa"/>
              <a:sym typeface="Comfortaa"/>
            </a:endParaRPr>
          </a:p>
        </p:txBody>
      </p:sp>
      <p:pic>
        <p:nvPicPr>
          <p:cNvPr id="115" name="Google Shape;115;g2bac66d7b51_0_0"/>
          <p:cNvPicPr preferRelativeResize="0"/>
          <p:nvPr/>
        </p:nvPicPr>
        <p:blipFill>
          <a:blip r:embed="rId3">
            <a:alphaModFix/>
          </a:blip>
          <a:stretch>
            <a:fillRect/>
          </a:stretch>
        </p:blipFill>
        <p:spPr>
          <a:xfrm>
            <a:off x="116525" y="4832750"/>
            <a:ext cx="1123950" cy="219075"/>
          </a:xfrm>
          <a:prstGeom prst="rect">
            <a:avLst/>
          </a:prstGeom>
          <a:noFill/>
          <a:ln>
            <a:noFill/>
          </a:ln>
        </p:spPr>
      </p:pic>
      <p:sp>
        <p:nvSpPr>
          <p:cNvPr id="116" name="Google Shape;116;g2bac66d7b51_0_0"/>
          <p:cNvSpPr/>
          <p:nvPr/>
        </p:nvSpPr>
        <p:spPr>
          <a:xfrm>
            <a:off x="2491149" y="62250"/>
            <a:ext cx="44286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None/>
            </a:pPr>
            <a:r>
              <a:rPr b="1" i="0" lang="en-GB" sz="1400" u="none" cap="none" strike="noStrike">
                <a:solidFill>
                  <a:srgbClr val="002060"/>
                </a:solidFill>
                <a:latin typeface="Arial"/>
                <a:ea typeface="Arial"/>
                <a:cs typeface="Arial"/>
                <a:sym typeface="Arial"/>
              </a:rPr>
              <a:t>Module 2: </a:t>
            </a:r>
            <a:r>
              <a:rPr b="1" lang="en-GB">
                <a:solidFill>
                  <a:srgbClr val="002060"/>
                </a:solidFill>
              </a:rPr>
              <a:t>Interaction with and among staff</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g2bac66d7b51_0_6"/>
          <p:cNvSpPr txBox="1"/>
          <p:nvPr>
            <p:ph idx="1" type="body"/>
          </p:nvPr>
        </p:nvSpPr>
        <p:spPr>
          <a:xfrm>
            <a:off x="2369700" y="1455650"/>
            <a:ext cx="5015700" cy="2787600"/>
          </a:xfrm>
          <a:prstGeom prst="rect">
            <a:avLst/>
          </a:prstGeom>
          <a:noFill/>
          <a:ln>
            <a:noFill/>
          </a:ln>
        </p:spPr>
        <p:txBody>
          <a:bodyPr anchorCtr="0" anchor="t" bIns="91425" lIns="91425" spcFirstLastPara="1" rIns="91425" wrap="square" tIns="91425">
            <a:normAutofit/>
          </a:bodyPr>
          <a:lstStyle/>
          <a:p>
            <a:pPr indent="0" lvl="0" marL="0" rtl="0" algn="l">
              <a:lnSpc>
                <a:spcPct val="150000"/>
              </a:lnSpc>
              <a:spcBef>
                <a:spcPts val="0"/>
              </a:spcBef>
              <a:spcAft>
                <a:spcPts val="0"/>
              </a:spcAft>
              <a:buNone/>
            </a:pPr>
            <a:r>
              <a:rPr lang="en-GB" sz="1600"/>
              <a:t>Job Planning: job profiles, work, tasks, and responsibilities towards staff with autism</a:t>
            </a:r>
            <a:endParaRPr sz="1600"/>
          </a:p>
          <a:p>
            <a:pPr indent="0" lvl="0" marL="0" rtl="0" algn="l">
              <a:lnSpc>
                <a:spcPct val="150000"/>
              </a:lnSpc>
              <a:spcBef>
                <a:spcPts val="0"/>
              </a:spcBef>
              <a:spcAft>
                <a:spcPts val="0"/>
              </a:spcAft>
              <a:buNone/>
            </a:pPr>
            <a:r>
              <a:t/>
            </a:r>
            <a:endParaRPr sz="1300"/>
          </a:p>
          <a:p>
            <a:pPr indent="0" lvl="0" marL="0" rtl="0" algn="l">
              <a:lnSpc>
                <a:spcPct val="150000"/>
              </a:lnSpc>
              <a:spcBef>
                <a:spcPts val="200"/>
              </a:spcBef>
              <a:spcAft>
                <a:spcPts val="0"/>
              </a:spcAft>
              <a:buNone/>
            </a:pPr>
            <a:r>
              <a:rPr lang="en-GB" sz="1300"/>
              <a:t>3.a. How to describe a job</a:t>
            </a:r>
            <a:endParaRPr sz="1300"/>
          </a:p>
          <a:p>
            <a:pPr indent="0" lvl="0" marL="0" rtl="0" algn="l">
              <a:lnSpc>
                <a:spcPct val="150000"/>
              </a:lnSpc>
              <a:spcBef>
                <a:spcPts val="200"/>
              </a:spcBef>
              <a:spcAft>
                <a:spcPts val="0"/>
              </a:spcAft>
              <a:buNone/>
            </a:pPr>
            <a:r>
              <a:rPr lang="en-GB" sz="1300"/>
              <a:t>3.b. How to organise and prioritise</a:t>
            </a:r>
            <a:endParaRPr sz="1300"/>
          </a:p>
          <a:p>
            <a:pPr indent="0" lvl="0" marL="0" rtl="0" algn="l">
              <a:lnSpc>
                <a:spcPct val="150000"/>
              </a:lnSpc>
              <a:spcBef>
                <a:spcPts val="200"/>
              </a:spcBef>
              <a:spcAft>
                <a:spcPts val="0"/>
              </a:spcAft>
              <a:buNone/>
            </a:pPr>
            <a:r>
              <a:rPr lang="en-GB" sz="1300"/>
              <a:t>3.c. Strategies to help organise and prioritise</a:t>
            </a:r>
            <a:endParaRPr b="0" sz="1300"/>
          </a:p>
        </p:txBody>
      </p:sp>
      <p:sp>
        <p:nvSpPr>
          <p:cNvPr id="122" name="Google Shape;122;g2bac66d7b51_0_6"/>
          <p:cNvSpPr txBox="1"/>
          <p:nvPr/>
        </p:nvSpPr>
        <p:spPr>
          <a:xfrm>
            <a:off x="2480875" y="847450"/>
            <a:ext cx="5325900" cy="694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GB" sz="2190">
                <a:solidFill>
                  <a:srgbClr val="FD8284"/>
                </a:solidFill>
                <a:latin typeface="Comfortaa"/>
                <a:ea typeface="Comfortaa"/>
                <a:cs typeface="Comfortaa"/>
                <a:sym typeface="Comfortaa"/>
              </a:rPr>
              <a:t>3</a:t>
            </a:r>
            <a:r>
              <a:rPr b="1" lang="en-GB" sz="2190">
                <a:solidFill>
                  <a:srgbClr val="FD8284"/>
                </a:solidFill>
                <a:latin typeface="Comfortaa"/>
                <a:ea typeface="Comfortaa"/>
                <a:cs typeface="Comfortaa"/>
                <a:sym typeface="Comfortaa"/>
              </a:rPr>
              <a:t>. Job Planning</a:t>
            </a:r>
            <a:endParaRPr b="1" sz="2190">
              <a:solidFill>
                <a:srgbClr val="FD8284"/>
              </a:solidFill>
              <a:latin typeface="Comfortaa"/>
              <a:ea typeface="Comfortaa"/>
              <a:cs typeface="Comfortaa"/>
              <a:sym typeface="Comfortaa"/>
            </a:endParaRPr>
          </a:p>
        </p:txBody>
      </p:sp>
      <p:pic>
        <p:nvPicPr>
          <p:cNvPr id="123" name="Google Shape;123;g2bac66d7b51_0_6"/>
          <p:cNvPicPr preferRelativeResize="0"/>
          <p:nvPr/>
        </p:nvPicPr>
        <p:blipFill>
          <a:blip r:embed="rId3">
            <a:alphaModFix/>
          </a:blip>
          <a:stretch>
            <a:fillRect/>
          </a:stretch>
        </p:blipFill>
        <p:spPr>
          <a:xfrm>
            <a:off x="116525" y="4832750"/>
            <a:ext cx="1123950" cy="219075"/>
          </a:xfrm>
          <a:prstGeom prst="rect">
            <a:avLst/>
          </a:prstGeom>
          <a:noFill/>
          <a:ln>
            <a:noFill/>
          </a:ln>
        </p:spPr>
      </p:pic>
      <p:sp>
        <p:nvSpPr>
          <p:cNvPr id="124" name="Google Shape;124;g2bac66d7b51_0_6"/>
          <p:cNvSpPr/>
          <p:nvPr/>
        </p:nvSpPr>
        <p:spPr>
          <a:xfrm>
            <a:off x="2491149" y="62250"/>
            <a:ext cx="44286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None/>
            </a:pPr>
            <a:r>
              <a:rPr b="1" i="0" lang="en-GB" sz="1400" u="none" cap="none" strike="noStrike">
                <a:solidFill>
                  <a:srgbClr val="002060"/>
                </a:solidFill>
                <a:latin typeface="Arial"/>
                <a:ea typeface="Arial"/>
                <a:cs typeface="Arial"/>
                <a:sym typeface="Arial"/>
              </a:rPr>
              <a:t>Module 2: </a:t>
            </a:r>
            <a:r>
              <a:rPr b="1" lang="en-GB">
                <a:solidFill>
                  <a:srgbClr val="002060"/>
                </a:solidFill>
              </a:rPr>
              <a:t>Interaction with and among staff</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g2bac66d7b51_0_12"/>
          <p:cNvSpPr txBox="1"/>
          <p:nvPr>
            <p:ph idx="1" type="body"/>
          </p:nvPr>
        </p:nvSpPr>
        <p:spPr>
          <a:xfrm>
            <a:off x="2586175" y="1450100"/>
            <a:ext cx="5564100" cy="2793300"/>
          </a:xfrm>
          <a:prstGeom prst="rect">
            <a:avLst/>
          </a:prstGeom>
          <a:noFill/>
          <a:ln>
            <a:noFill/>
          </a:ln>
        </p:spPr>
        <p:txBody>
          <a:bodyPr anchorCtr="0" anchor="t" bIns="91425" lIns="91425" spcFirstLastPara="1" rIns="91425" wrap="square" tIns="91425">
            <a:normAutofit/>
          </a:bodyPr>
          <a:lstStyle/>
          <a:p>
            <a:pPr indent="0" lvl="0" marL="0" rtl="0" algn="l">
              <a:lnSpc>
                <a:spcPct val="150000"/>
              </a:lnSpc>
              <a:spcBef>
                <a:spcPts val="0"/>
              </a:spcBef>
              <a:spcAft>
                <a:spcPts val="0"/>
              </a:spcAft>
              <a:buNone/>
            </a:pPr>
            <a:r>
              <a:rPr b="0" lang="en-GB" sz="1600"/>
              <a:t>Set, agree, and communicate job goals with them</a:t>
            </a:r>
            <a:endParaRPr sz="1400"/>
          </a:p>
          <a:p>
            <a:pPr indent="0" lvl="0" marL="457200" rtl="0" algn="l">
              <a:lnSpc>
                <a:spcPct val="150000"/>
              </a:lnSpc>
              <a:spcBef>
                <a:spcPts val="200"/>
              </a:spcBef>
              <a:spcAft>
                <a:spcPts val="0"/>
              </a:spcAft>
              <a:buNone/>
            </a:pPr>
            <a:r>
              <a:t/>
            </a:r>
            <a:endParaRPr sz="1300"/>
          </a:p>
          <a:p>
            <a:pPr indent="0" lvl="0" marL="0" rtl="0" algn="l">
              <a:lnSpc>
                <a:spcPct val="150000"/>
              </a:lnSpc>
              <a:spcBef>
                <a:spcPts val="200"/>
              </a:spcBef>
              <a:spcAft>
                <a:spcPts val="0"/>
              </a:spcAft>
              <a:buNone/>
            </a:pPr>
            <a:r>
              <a:rPr lang="en-GB" sz="1300"/>
              <a:t>4.a. Setting goals in a S.MA.R.T. way</a:t>
            </a:r>
            <a:endParaRPr sz="1300"/>
          </a:p>
          <a:p>
            <a:pPr indent="0" lvl="0" marL="0" rtl="0" algn="l">
              <a:lnSpc>
                <a:spcPct val="150000"/>
              </a:lnSpc>
              <a:spcBef>
                <a:spcPts val="200"/>
              </a:spcBef>
              <a:spcAft>
                <a:spcPts val="0"/>
              </a:spcAft>
              <a:buNone/>
            </a:pPr>
            <a:r>
              <a:rPr lang="en-GB" sz="1300"/>
              <a:t>4.b. How to set goals and monitor them</a:t>
            </a:r>
            <a:endParaRPr sz="1300"/>
          </a:p>
          <a:p>
            <a:pPr indent="0" lvl="0" marL="0" rtl="0" algn="l">
              <a:lnSpc>
                <a:spcPct val="150000"/>
              </a:lnSpc>
              <a:spcBef>
                <a:spcPts val="200"/>
              </a:spcBef>
              <a:spcAft>
                <a:spcPts val="0"/>
              </a:spcAft>
              <a:buNone/>
            </a:pPr>
            <a:r>
              <a:rPr lang="en-GB" sz="1300"/>
              <a:t>4.c. Effective communication for working with autistic people 4.d. What are some effective steps</a:t>
            </a:r>
            <a:endParaRPr b="0" sz="1300"/>
          </a:p>
        </p:txBody>
      </p:sp>
      <p:sp>
        <p:nvSpPr>
          <p:cNvPr id="130" name="Google Shape;130;g2bac66d7b51_0_12"/>
          <p:cNvSpPr txBox="1"/>
          <p:nvPr/>
        </p:nvSpPr>
        <p:spPr>
          <a:xfrm>
            <a:off x="2630525" y="847450"/>
            <a:ext cx="4909500" cy="694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2190">
                <a:solidFill>
                  <a:srgbClr val="FD8284"/>
                </a:solidFill>
                <a:latin typeface="Comfortaa"/>
                <a:ea typeface="Comfortaa"/>
                <a:cs typeface="Comfortaa"/>
                <a:sym typeface="Comfortaa"/>
              </a:rPr>
              <a:t>4. Goal Setting</a:t>
            </a:r>
            <a:endParaRPr b="1" sz="2190">
              <a:solidFill>
                <a:srgbClr val="FD8284"/>
              </a:solidFill>
              <a:latin typeface="Comfortaa"/>
              <a:ea typeface="Comfortaa"/>
              <a:cs typeface="Comfortaa"/>
              <a:sym typeface="Comfortaa"/>
            </a:endParaRPr>
          </a:p>
        </p:txBody>
      </p:sp>
      <p:pic>
        <p:nvPicPr>
          <p:cNvPr id="131" name="Google Shape;131;g2bac66d7b51_0_12"/>
          <p:cNvPicPr preferRelativeResize="0"/>
          <p:nvPr/>
        </p:nvPicPr>
        <p:blipFill>
          <a:blip r:embed="rId3">
            <a:alphaModFix/>
          </a:blip>
          <a:stretch>
            <a:fillRect/>
          </a:stretch>
        </p:blipFill>
        <p:spPr>
          <a:xfrm>
            <a:off x="116525" y="4832750"/>
            <a:ext cx="1123950" cy="219075"/>
          </a:xfrm>
          <a:prstGeom prst="rect">
            <a:avLst/>
          </a:prstGeom>
          <a:noFill/>
          <a:ln>
            <a:noFill/>
          </a:ln>
        </p:spPr>
      </p:pic>
      <p:sp>
        <p:nvSpPr>
          <p:cNvPr id="132" name="Google Shape;132;g2bac66d7b51_0_12"/>
          <p:cNvSpPr/>
          <p:nvPr/>
        </p:nvSpPr>
        <p:spPr>
          <a:xfrm>
            <a:off x="2491149" y="62250"/>
            <a:ext cx="44286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None/>
            </a:pPr>
            <a:r>
              <a:rPr b="1" i="0" lang="en-GB" sz="1400" u="none" cap="none" strike="noStrike">
                <a:solidFill>
                  <a:srgbClr val="002060"/>
                </a:solidFill>
                <a:latin typeface="Arial"/>
                <a:ea typeface="Arial"/>
                <a:cs typeface="Arial"/>
                <a:sym typeface="Arial"/>
              </a:rPr>
              <a:t>Module 2: </a:t>
            </a:r>
            <a:r>
              <a:rPr b="1" lang="en-GB">
                <a:solidFill>
                  <a:srgbClr val="002060"/>
                </a:solidFill>
              </a:rPr>
              <a:t>Interaction with and among staff</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g2bac66d7b51_0_18"/>
          <p:cNvSpPr txBox="1"/>
          <p:nvPr>
            <p:ph idx="1" type="body"/>
          </p:nvPr>
        </p:nvSpPr>
        <p:spPr>
          <a:xfrm>
            <a:off x="2730275" y="1541950"/>
            <a:ext cx="5131500" cy="27015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None/>
            </a:pPr>
            <a:r>
              <a:rPr lang="en-GB" sz="1600"/>
              <a:t>Social Inclusion for Managers</a:t>
            </a:r>
            <a:endParaRPr sz="1600"/>
          </a:p>
          <a:p>
            <a:pPr indent="0" lvl="0" marL="0" rtl="0" algn="l">
              <a:lnSpc>
                <a:spcPct val="105882"/>
              </a:lnSpc>
              <a:spcBef>
                <a:spcPts val="200"/>
              </a:spcBef>
              <a:spcAft>
                <a:spcPts val="0"/>
              </a:spcAft>
              <a:buNone/>
            </a:pPr>
            <a:r>
              <a:t/>
            </a:r>
            <a:endParaRPr sz="1300"/>
          </a:p>
          <a:p>
            <a:pPr indent="0" lvl="0" marL="0" rtl="0" algn="l">
              <a:lnSpc>
                <a:spcPct val="150000"/>
              </a:lnSpc>
              <a:spcBef>
                <a:spcPts val="0"/>
              </a:spcBef>
              <a:spcAft>
                <a:spcPts val="0"/>
              </a:spcAft>
              <a:buNone/>
            </a:pPr>
            <a:r>
              <a:rPr b="0" lang="en-GB" sz="1300"/>
              <a:t>5.a. Purpose</a:t>
            </a:r>
            <a:endParaRPr b="0" sz="1300"/>
          </a:p>
          <a:p>
            <a:pPr indent="0" lvl="0" marL="0" rtl="0" algn="l">
              <a:lnSpc>
                <a:spcPct val="150000"/>
              </a:lnSpc>
              <a:spcBef>
                <a:spcPts val="800"/>
              </a:spcBef>
              <a:spcAft>
                <a:spcPts val="800"/>
              </a:spcAft>
              <a:buNone/>
            </a:pPr>
            <a:r>
              <a:rPr b="0" lang="en-GB" sz="1300"/>
              <a:t>5.b. What are the benefits</a:t>
            </a:r>
            <a:endParaRPr b="0" sz="1300"/>
          </a:p>
        </p:txBody>
      </p:sp>
      <p:sp>
        <p:nvSpPr>
          <p:cNvPr id="138" name="Google Shape;138;g2bac66d7b51_0_18"/>
          <p:cNvSpPr txBox="1"/>
          <p:nvPr/>
        </p:nvSpPr>
        <p:spPr>
          <a:xfrm>
            <a:off x="2630525" y="847450"/>
            <a:ext cx="4909500" cy="694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2190">
                <a:solidFill>
                  <a:srgbClr val="FD8284"/>
                </a:solidFill>
                <a:latin typeface="Comfortaa"/>
                <a:ea typeface="Comfortaa"/>
                <a:cs typeface="Comfortaa"/>
                <a:sym typeface="Comfortaa"/>
              </a:rPr>
              <a:t>5</a:t>
            </a:r>
            <a:r>
              <a:rPr b="1" lang="en-GB" sz="2190">
                <a:solidFill>
                  <a:srgbClr val="FD8284"/>
                </a:solidFill>
                <a:latin typeface="Comfortaa"/>
                <a:ea typeface="Comfortaa"/>
                <a:cs typeface="Comfortaa"/>
                <a:sym typeface="Comfortaa"/>
              </a:rPr>
              <a:t>. Social Inclusion</a:t>
            </a:r>
            <a:endParaRPr b="1" sz="2190">
              <a:solidFill>
                <a:srgbClr val="FD8284"/>
              </a:solidFill>
              <a:latin typeface="Comfortaa"/>
              <a:ea typeface="Comfortaa"/>
              <a:cs typeface="Comfortaa"/>
              <a:sym typeface="Comfortaa"/>
            </a:endParaRPr>
          </a:p>
        </p:txBody>
      </p:sp>
      <p:pic>
        <p:nvPicPr>
          <p:cNvPr id="139" name="Google Shape;139;g2bac66d7b51_0_18"/>
          <p:cNvPicPr preferRelativeResize="0"/>
          <p:nvPr/>
        </p:nvPicPr>
        <p:blipFill>
          <a:blip r:embed="rId3">
            <a:alphaModFix/>
          </a:blip>
          <a:stretch>
            <a:fillRect/>
          </a:stretch>
        </p:blipFill>
        <p:spPr>
          <a:xfrm>
            <a:off x="116525" y="4832750"/>
            <a:ext cx="1123950" cy="219075"/>
          </a:xfrm>
          <a:prstGeom prst="rect">
            <a:avLst/>
          </a:prstGeom>
          <a:noFill/>
          <a:ln>
            <a:noFill/>
          </a:ln>
        </p:spPr>
      </p:pic>
      <p:sp>
        <p:nvSpPr>
          <p:cNvPr id="140" name="Google Shape;140;g2bac66d7b51_0_18"/>
          <p:cNvSpPr/>
          <p:nvPr/>
        </p:nvSpPr>
        <p:spPr>
          <a:xfrm>
            <a:off x="2491149" y="62250"/>
            <a:ext cx="44286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None/>
            </a:pPr>
            <a:r>
              <a:rPr b="1" i="0" lang="en-GB" sz="1400" u="none" cap="none" strike="noStrike">
                <a:solidFill>
                  <a:srgbClr val="002060"/>
                </a:solidFill>
                <a:latin typeface="Arial"/>
                <a:ea typeface="Arial"/>
                <a:cs typeface="Arial"/>
                <a:sym typeface="Arial"/>
              </a:rPr>
              <a:t>Module 2: </a:t>
            </a:r>
            <a:r>
              <a:rPr b="1" lang="en-GB">
                <a:solidFill>
                  <a:srgbClr val="002060"/>
                </a:solidFill>
              </a:rPr>
              <a:t>Interaction with and among staff</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