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Lst>
  <p:sldSz cy="5143500" cx="9144000"/>
  <p:notesSz cx="6858000" cy="9144000"/>
  <p:embeddedFontLst>
    <p:embeddedFont>
      <p:font typeface="Roboto"/>
      <p:regular r:id="rId35"/>
      <p:bold r:id="rId36"/>
      <p:italic r:id="rId37"/>
      <p:boldItalic r:id="rId38"/>
    </p:embeddedFont>
    <p:embeddedFont>
      <p:font typeface="Comfortaa Medium"/>
      <p:regular r:id="rId39"/>
      <p:bold r:id="rId40"/>
    </p:embeddedFont>
    <p:embeddedFont>
      <p:font typeface="Comfortaa"/>
      <p:regular r:id="rId41"/>
      <p:bold r:id="rId4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GoogleSlidesCustomDataVersion2">
      <go:slidesCustomData xmlns:go="http://customooxmlschemas.google.com/" r:id="rId43" roundtripDataSignature="AMtx7mii/Aof2YmsBcRgAqow6MmqgS3IT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ComfortaaMedium-bold.fntdata"/><Relationship Id="rId20" Type="http://schemas.openxmlformats.org/officeDocument/2006/relationships/slide" Target="slides/slide15.xml"/><Relationship Id="rId42" Type="http://schemas.openxmlformats.org/officeDocument/2006/relationships/font" Target="fonts/Comfortaa-bold.fntdata"/><Relationship Id="rId41" Type="http://schemas.openxmlformats.org/officeDocument/2006/relationships/font" Target="fonts/Comfortaa-regular.fntdata"/><Relationship Id="rId22" Type="http://schemas.openxmlformats.org/officeDocument/2006/relationships/slide" Target="slides/slide17.xml"/><Relationship Id="rId21" Type="http://schemas.openxmlformats.org/officeDocument/2006/relationships/slide" Target="slides/slide16.xml"/><Relationship Id="rId43" Type="http://customschemas.google.com/relationships/presentationmetadata" Target="metadata"/><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font" Target="fonts/Roboto-regular.fntdata"/><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font" Target="fonts/Roboto-italic.fntdata"/><Relationship Id="rId14" Type="http://schemas.openxmlformats.org/officeDocument/2006/relationships/slide" Target="slides/slide9.xml"/><Relationship Id="rId36" Type="http://schemas.openxmlformats.org/officeDocument/2006/relationships/font" Target="fonts/Roboto-bold.fntdata"/><Relationship Id="rId17" Type="http://schemas.openxmlformats.org/officeDocument/2006/relationships/slide" Target="slides/slide12.xml"/><Relationship Id="rId39" Type="http://schemas.openxmlformats.org/officeDocument/2006/relationships/font" Target="fonts/ComfortaaMedium-regular.fntdata"/><Relationship Id="rId16" Type="http://schemas.openxmlformats.org/officeDocument/2006/relationships/slide" Target="slides/slide11.xml"/><Relationship Id="rId38" Type="http://schemas.openxmlformats.org/officeDocument/2006/relationships/font" Target="fonts/Roboto-boldItalic.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7" name="Google Shape;77;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27ccfefbf82_0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4" name="Google Shape;144;g27ccfefbf82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1e6d7eee98a_0_2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2" name="Google Shape;152;g1e6d7eee98a_0_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1e6d7eee98a_0_1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0" name="Google Shape;160;g1e6d7eee98a_0_1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1e6d7eee98a_0_4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8" name="Google Shape;168;g1e6d7eee98a_0_4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1e6d7eee98a_0_5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6" name="Google Shape;176;g1e6d7eee98a_0_5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1e6d7eee98a_0_7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4" name="Google Shape;184;g1e6d7eee98a_0_7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1e6d7eee98a_0_6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2" name="Google Shape;192;g1e6d7eee98a_0_6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g1e6d7eee98a_0_7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0" name="Google Shape;200;g1e6d7eee98a_0_7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1e6d7eee98a_0_12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8" name="Google Shape;208;g1e6d7eee98a_0_1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6" name="Google Shape;216;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4" name="Google Shape;84;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4" name="Google Shape;224;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2" name="Google Shape;232;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0" name="Google Shape;240;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p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8" name="Google Shape;248;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p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6" name="Google Shape;256;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p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4" name="Google Shape;264;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p1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2" name="Google Shape;272;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p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0" name="Google Shape;280;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p2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8" name="Google Shape;288;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6" name="Google Shape;296;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1" name="Google Shape;91;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8" name="Google Shape;98;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5" name="Google Shape;105;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1e6d7eee98a_0_1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3" name="Google Shape;113;g1e6d7eee98a_0_1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27bbe6b96d3_0_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0" name="Google Shape;120;g27bbe6b96d3_0_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1e6d7eee98a_0_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8" name="Google Shape;128;g1e6d7eee98a_0_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1e6d7eee98a_0_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6" name="Google Shape;136;g1e6d7eee98a_0_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2.png"/><Relationship Id="rId3" Type="http://schemas.openxmlformats.org/officeDocument/2006/relationships/image" Target="../media/image18.png"/><Relationship Id="rId4" Type="http://schemas.openxmlformats.org/officeDocument/2006/relationships/image" Target="../media/image12.png"/><Relationship Id="rId5" Type="http://schemas.openxmlformats.org/officeDocument/2006/relationships/image" Target="../media/image7.png"/><Relationship Id="rId6" Type="http://schemas.openxmlformats.org/officeDocument/2006/relationships/image" Target="../media/image4.png"/><Relationship Id="rId7" Type="http://schemas.openxmlformats.org/officeDocument/2006/relationships/image" Target="../media/image1.png"/><Relationship Id="rId8" Type="http://schemas.openxmlformats.org/officeDocument/2006/relationships/image" Target="../media/image1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2.png"/><Relationship Id="rId3" Type="http://schemas.openxmlformats.org/officeDocument/2006/relationships/image" Target="../media/image18.png"/><Relationship Id="rId4" Type="http://schemas.openxmlformats.org/officeDocument/2006/relationships/image" Target="../media/image12.png"/><Relationship Id="rId5" Type="http://schemas.openxmlformats.org/officeDocument/2006/relationships/image" Target="../media/image7.png"/><Relationship Id="rId6" Type="http://schemas.openxmlformats.org/officeDocument/2006/relationships/image" Target="../media/image4.png"/><Relationship Id="rId7" Type="http://schemas.openxmlformats.org/officeDocument/2006/relationships/image" Target="../media/image1.png"/><Relationship Id="rId8" Type="http://schemas.openxmlformats.org/officeDocument/2006/relationships/image" Target="../media/image1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 Id="rId3" Type="http://schemas.openxmlformats.org/officeDocument/2006/relationships/image" Target="../media/image17.png"/><Relationship Id="rId4" Type="http://schemas.openxmlformats.org/officeDocument/2006/relationships/image" Target="../media/image19.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9.png"/><Relationship Id="rId3" Type="http://schemas.openxmlformats.org/officeDocument/2006/relationships/image" Target="../media/image11.png"/><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1">
  <p:cSld name="TITLE_1">
    <p:spTree>
      <p:nvGrpSpPr>
        <p:cNvPr id="9" name="Shape 9"/>
        <p:cNvGrpSpPr/>
        <p:nvPr/>
      </p:nvGrpSpPr>
      <p:grpSpPr>
        <a:xfrm>
          <a:off x="0" y="0"/>
          <a:ext cx="0" cy="0"/>
          <a:chOff x="0" y="0"/>
          <a:chExt cx="0" cy="0"/>
        </a:xfrm>
      </p:grpSpPr>
      <p:pic>
        <p:nvPicPr>
          <p:cNvPr id="10" name="Google Shape;10;p10"/>
          <p:cNvPicPr preferRelativeResize="0"/>
          <p:nvPr/>
        </p:nvPicPr>
        <p:blipFill rotWithShape="1">
          <a:blip r:embed="rId2">
            <a:alphaModFix/>
          </a:blip>
          <a:srcRect b="0" l="41318" r="0" t="0"/>
          <a:stretch/>
        </p:blipFill>
        <p:spPr>
          <a:xfrm>
            <a:off x="-59925" y="874725"/>
            <a:ext cx="2494950" cy="4742225"/>
          </a:xfrm>
          <a:prstGeom prst="rect">
            <a:avLst/>
          </a:prstGeom>
          <a:noFill/>
          <a:ln>
            <a:noFill/>
          </a:ln>
        </p:spPr>
      </p:pic>
      <p:pic>
        <p:nvPicPr>
          <p:cNvPr id="11" name="Google Shape;11;p10"/>
          <p:cNvPicPr preferRelativeResize="0"/>
          <p:nvPr/>
        </p:nvPicPr>
        <p:blipFill rotWithShape="1">
          <a:blip r:embed="rId3">
            <a:alphaModFix/>
          </a:blip>
          <a:srcRect b="0" l="50914" r="0" t="23989"/>
          <a:stretch/>
        </p:blipFill>
        <p:spPr>
          <a:xfrm>
            <a:off x="-2" y="-12"/>
            <a:ext cx="2375100" cy="3677875"/>
          </a:xfrm>
          <a:prstGeom prst="rect">
            <a:avLst/>
          </a:prstGeom>
          <a:noFill/>
          <a:ln>
            <a:noFill/>
          </a:ln>
        </p:spPr>
      </p:pic>
      <p:pic>
        <p:nvPicPr>
          <p:cNvPr id="12" name="Google Shape;12;p10"/>
          <p:cNvPicPr preferRelativeResize="0"/>
          <p:nvPr/>
        </p:nvPicPr>
        <p:blipFill rotWithShape="1">
          <a:blip r:embed="rId4">
            <a:alphaModFix/>
          </a:blip>
          <a:srcRect b="0" l="0" r="0" t="0"/>
          <a:stretch/>
        </p:blipFill>
        <p:spPr>
          <a:xfrm>
            <a:off x="3000376" y="1372200"/>
            <a:ext cx="3143250" cy="933450"/>
          </a:xfrm>
          <a:prstGeom prst="rect">
            <a:avLst/>
          </a:prstGeom>
          <a:noFill/>
          <a:ln>
            <a:noFill/>
          </a:ln>
        </p:spPr>
      </p:pic>
      <p:pic>
        <p:nvPicPr>
          <p:cNvPr id="13" name="Google Shape;13;p10"/>
          <p:cNvPicPr preferRelativeResize="0"/>
          <p:nvPr/>
        </p:nvPicPr>
        <p:blipFill rotWithShape="1">
          <a:blip r:embed="rId5">
            <a:alphaModFix/>
          </a:blip>
          <a:srcRect b="0" l="0" r="0" t="0"/>
          <a:stretch/>
        </p:blipFill>
        <p:spPr>
          <a:xfrm flipH="1" rot="10800000">
            <a:off x="0" y="4054301"/>
            <a:ext cx="6661301" cy="420500"/>
          </a:xfrm>
          <a:prstGeom prst="rect">
            <a:avLst/>
          </a:prstGeom>
          <a:noFill/>
          <a:ln>
            <a:noFill/>
          </a:ln>
        </p:spPr>
      </p:pic>
      <p:pic>
        <p:nvPicPr>
          <p:cNvPr id="14" name="Google Shape;14;p10"/>
          <p:cNvPicPr preferRelativeResize="0"/>
          <p:nvPr/>
        </p:nvPicPr>
        <p:blipFill rotWithShape="1">
          <a:blip r:embed="rId6">
            <a:alphaModFix/>
          </a:blip>
          <a:srcRect b="0" l="0" r="0" t="0"/>
          <a:stretch/>
        </p:blipFill>
        <p:spPr>
          <a:xfrm>
            <a:off x="7916326" y="1595425"/>
            <a:ext cx="352425" cy="1952625"/>
          </a:xfrm>
          <a:prstGeom prst="rect">
            <a:avLst/>
          </a:prstGeom>
          <a:noFill/>
          <a:ln>
            <a:noFill/>
          </a:ln>
        </p:spPr>
      </p:pic>
      <p:pic>
        <p:nvPicPr>
          <p:cNvPr id="15" name="Google Shape;15;p10"/>
          <p:cNvPicPr preferRelativeResize="0"/>
          <p:nvPr/>
        </p:nvPicPr>
        <p:blipFill rotWithShape="1">
          <a:blip r:embed="rId7">
            <a:alphaModFix/>
          </a:blip>
          <a:srcRect b="0" l="0" r="0" t="0"/>
          <a:stretch/>
        </p:blipFill>
        <p:spPr>
          <a:xfrm>
            <a:off x="8701525" y="-82375"/>
            <a:ext cx="442475" cy="4079124"/>
          </a:xfrm>
          <a:prstGeom prst="rect">
            <a:avLst/>
          </a:prstGeom>
          <a:noFill/>
          <a:ln>
            <a:noFill/>
          </a:ln>
        </p:spPr>
      </p:pic>
      <p:pic>
        <p:nvPicPr>
          <p:cNvPr id="16" name="Google Shape;16;p10"/>
          <p:cNvPicPr preferRelativeResize="0"/>
          <p:nvPr/>
        </p:nvPicPr>
        <p:blipFill rotWithShape="1">
          <a:blip r:embed="rId8">
            <a:alphaModFix/>
          </a:blip>
          <a:srcRect b="0" l="0" r="0" t="0"/>
          <a:stretch/>
        </p:blipFill>
        <p:spPr>
          <a:xfrm>
            <a:off x="7332175" y="307651"/>
            <a:ext cx="1106525" cy="1034075"/>
          </a:xfrm>
          <a:prstGeom prst="rect">
            <a:avLst/>
          </a:prstGeom>
          <a:noFill/>
          <a:ln>
            <a:noFill/>
          </a:ln>
        </p:spPr>
      </p:pic>
      <p:sp>
        <p:nvSpPr>
          <p:cNvPr id="17" name="Google Shape;17;p10"/>
          <p:cNvSpPr txBox="1"/>
          <p:nvPr>
            <p:ph idx="1" type="subTitle"/>
          </p:nvPr>
        </p:nvSpPr>
        <p:spPr>
          <a:xfrm>
            <a:off x="1994400" y="2453100"/>
            <a:ext cx="5155200" cy="7932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1pPr>
            <a:lvl2pPr lvl="1"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2pPr>
            <a:lvl3pPr lvl="2"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3pPr>
            <a:lvl4pPr lvl="3"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4pPr>
            <a:lvl5pPr lvl="4"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5pPr>
            <a:lvl6pPr lvl="5"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6pPr>
            <a:lvl7pPr lvl="6"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7pPr>
            <a:lvl8pPr lvl="7"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8pPr>
            <a:lvl9pPr lvl="8"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5">
  <p:cSld name="CUSTOM_4">
    <p:spTree>
      <p:nvGrpSpPr>
        <p:cNvPr id="18" name="Shape 18"/>
        <p:cNvGrpSpPr/>
        <p:nvPr/>
      </p:nvGrpSpPr>
      <p:grpSpPr>
        <a:xfrm>
          <a:off x="0" y="0"/>
          <a:ext cx="0" cy="0"/>
          <a:chOff x="0" y="0"/>
          <a:chExt cx="0" cy="0"/>
        </a:xfrm>
      </p:grpSpPr>
      <p:pic>
        <p:nvPicPr>
          <p:cNvPr id="19" name="Google Shape;19;p11"/>
          <p:cNvPicPr preferRelativeResize="0"/>
          <p:nvPr/>
        </p:nvPicPr>
        <p:blipFill rotWithShape="1">
          <a:blip r:embed="rId2">
            <a:alphaModFix/>
          </a:blip>
          <a:srcRect b="0" l="41318" r="0" t="0"/>
          <a:stretch/>
        </p:blipFill>
        <p:spPr>
          <a:xfrm>
            <a:off x="-70625" y="993850"/>
            <a:ext cx="2565574" cy="4742225"/>
          </a:xfrm>
          <a:prstGeom prst="rect">
            <a:avLst/>
          </a:prstGeom>
          <a:noFill/>
          <a:ln>
            <a:noFill/>
          </a:ln>
        </p:spPr>
      </p:pic>
      <p:pic>
        <p:nvPicPr>
          <p:cNvPr id="20" name="Google Shape;20;p11"/>
          <p:cNvPicPr preferRelativeResize="0"/>
          <p:nvPr/>
        </p:nvPicPr>
        <p:blipFill rotWithShape="1">
          <a:blip r:embed="rId3">
            <a:alphaModFix/>
          </a:blip>
          <a:srcRect b="0" l="50914" r="0" t="23989"/>
          <a:stretch/>
        </p:blipFill>
        <p:spPr>
          <a:xfrm>
            <a:off x="-2" y="142675"/>
            <a:ext cx="2375100" cy="3677875"/>
          </a:xfrm>
          <a:prstGeom prst="rect">
            <a:avLst/>
          </a:prstGeom>
          <a:noFill/>
          <a:ln>
            <a:noFill/>
          </a:ln>
        </p:spPr>
      </p:pic>
      <p:pic>
        <p:nvPicPr>
          <p:cNvPr id="21" name="Google Shape;21;p11"/>
          <p:cNvPicPr preferRelativeResize="0"/>
          <p:nvPr/>
        </p:nvPicPr>
        <p:blipFill rotWithShape="1">
          <a:blip r:embed="rId4">
            <a:alphaModFix/>
          </a:blip>
          <a:srcRect b="0" l="0" r="0" t="0"/>
          <a:stretch/>
        </p:blipFill>
        <p:spPr>
          <a:xfrm>
            <a:off x="7332175" y="3705420"/>
            <a:ext cx="1174800" cy="348879"/>
          </a:xfrm>
          <a:prstGeom prst="rect">
            <a:avLst/>
          </a:prstGeom>
          <a:noFill/>
          <a:ln>
            <a:noFill/>
          </a:ln>
        </p:spPr>
      </p:pic>
      <p:pic>
        <p:nvPicPr>
          <p:cNvPr id="22" name="Google Shape;22;p11"/>
          <p:cNvPicPr preferRelativeResize="0"/>
          <p:nvPr/>
        </p:nvPicPr>
        <p:blipFill rotWithShape="1">
          <a:blip r:embed="rId5">
            <a:alphaModFix/>
          </a:blip>
          <a:srcRect b="0" l="0" r="0" t="0"/>
          <a:stretch/>
        </p:blipFill>
        <p:spPr>
          <a:xfrm flipH="1" rot="10800000">
            <a:off x="0" y="4225026"/>
            <a:ext cx="6661301" cy="420500"/>
          </a:xfrm>
          <a:prstGeom prst="rect">
            <a:avLst/>
          </a:prstGeom>
          <a:noFill/>
          <a:ln>
            <a:noFill/>
          </a:ln>
        </p:spPr>
      </p:pic>
      <p:pic>
        <p:nvPicPr>
          <p:cNvPr id="23" name="Google Shape;23;p11"/>
          <p:cNvPicPr preferRelativeResize="0"/>
          <p:nvPr/>
        </p:nvPicPr>
        <p:blipFill rotWithShape="1">
          <a:blip r:embed="rId6">
            <a:alphaModFix/>
          </a:blip>
          <a:srcRect b="0" l="0" r="0" t="0"/>
          <a:stretch/>
        </p:blipFill>
        <p:spPr>
          <a:xfrm>
            <a:off x="7986100" y="1595425"/>
            <a:ext cx="282650" cy="1566075"/>
          </a:xfrm>
          <a:prstGeom prst="rect">
            <a:avLst/>
          </a:prstGeom>
          <a:noFill/>
          <a:ln>
            <a:noFill/>
          </a:ln>
        </p:spPr>
      </p:pic>
      <p:pic>
        <p:nvPicPr>
          <p:cNvPr id="24" name="Google Shape;24;p11"/>
          <p:cNvPicPr preferRelativeResize="0"/>
          <p:nvPr/>
        </p:nvPicPr>
        <p:blipFill rotWithShape="1">
          <a:blip r:embed="rId7">
            <a:alphaModFix/>
          </a:blip>
          <a:srcRect b="0" l="0" r="0" t="0"/>
          <a:stretch/>
        </p:blipFill>
        <p:spPr>
          <a:xfrm>
            <a:off x="8701525" y="-988725"/>
            <a:ext cx="549725" cy="5067851"/>
          </a:xfrm>
          <a:prstGeom prst="rect">
            <a:avLst/>
          </a:prstGeom>
          <a:noFill/>
          <a:ln>
            <a:noFill/>
          </a:ln>
        </p:spPr>
      </p:pic>
      <p:pic>
        <p:nvPicPr>
          <p:cNvPr id="25" name="Google Shape;25;p11"/>
          <p:cNvPicPr preferRelativeResize="0"/>
          <p:nvPr/>
        </p:nvPicPr>
        <p:blipFill rotWithShape="1">
          <a:blip r:embed="rId8">
            <a:alphaModFix/>
          </a:blip>
          <a:srcRect b="0" l="0" r="0" t="0"/>
          <a:stretch/>
        </p:blipFill>
        <p:spPr>
          <a:xfrm>
            <a:off x="7332175" y="307651"/>
            <a:ext cx="1106525" cy="1034075"/>
          </a:xfrm>
          <a:prstGeom prst="rect">
            <a:avLst/>
          </a:prstGeom>
          <a:noFill/>
          <a:ln>
            <a:noFill/>
          </a:ln>
        </p:spPr>
      </p:pic>
      <p:sp>
        <p:nvSpPr>
          <p:cNvPr id="26" name="Google Shape;26;p11"/>
          <p:cNvSpPr txBox="1"/>
          <p:nvPr>
            <p:ph idx="1" type="body"/>
          </p:nvPr>
        </p:nvSpPr>
        <p:spPr>
          <a:xfrm>
            <a:off x="2813025" y="1341725"/>
            <a:ext cx="4542900" cy="2412900"/>
          </a:xfrm>
          <a:prstGeom prst="rect">
            <a:avLst/>
          </a:prstGeom>
          <a:noFill/>
          <a:ln>
            <a:noFill/>
          </a:ln>
        </p:spPr>
        <p:txBody>
          <a:bodyPr anchorCtr="0" anchor="t" bIns="91425" lIns="91425" spcFirstLastPara="1" rIns="91425" wrap="square" tIns="91425">
            <a:normAutofit/>
          </a:bodyPr>
          <a:lstStyle>
            <a:lvl1pPr indent="-361950" lvl="0" marL="457200" algn="l">
              <a:lnSpc>
                <a:spcPct val="115000"/>
              </a:lnSpc>
              <a:spcBef>
                <a:spcPts val="0"/>
              </a:spcBef>
              <a:spcAft>
                <a:spcPts val="0"/>
              </a:spcAft>
              <a:buClr>
                <a:srgbClr val="F58C8D"/>
              </a:buClr>
              <a:buSzPts val="2100"/>
              <a:buFont typeface="Comfortaa"/>
              <a:buChar char="●"/>
              <a:defRPr b="1" sz="2100">
                <a:solidFill>
                  <a:schemeClr val="dk1"/>
                </a:solidFill>
                <a:latin typeface="Comfortaa"/>
                <a:ea typeface="Comfortaa"/>
                <a:cs typeface="Comfortaa"/>
                <a:sym typeface="Comfortaa"/>
              </a:defRPr>
            </a:lvl1pPr>
            <a:lvl2pPr indent="-317500" lvl="1" marL="9144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2pPr>
            <a:lvl3pPr indent="-317500" lvl="2" marL="13716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3pPr>
            <a:lvl4pPr indent="-317500" lvl="3" marL="18288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4pPr>
            <a:lvl5pPr indent="-317500" lvl="4" marL="22860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5pPr>
            <a:lvl6pPr indent="-317500" lvl="5" marL="27432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6pPr>
            <a:lvl7pPr indent="-317500" lvl="6" marL="32004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7pPr>
            <a:lvl8pPr indent="-317500" lvl="7" marL="36576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8pPr>
            <a:lvl9pPr indent="-317500" lvl="8" marL="41148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4">
  <p:cSld name="CUSTOM_3">
    <p:spTree>
      <p:nvGrpSpPr>
        <p:cNvPr id="27" name="Shape 27"/>
        <p:cNvGrpSpPr/>
        <p:nvPr/>
      </p:nvGrpSpPr>
      <p:grpSpPr>
        <a:xfrm>
          <a:off x="0" y="0"/>
          <a:ext cx="0" cy="0"/>
          <a:chOff x="0" y="0"/>
          <a:chExt cx="0" cy="0"/>
        </a:xfrm>
      </p:grpSpPr>
      <p:sp>
        <p:nvSpPr>
          <p:cNvPr id="28" name="Google Shape;28;p12"/>
          <p:cNvSpPr/>
          <p:nvPr/>
        </p:nvSpPr>
        <p:spPr>
          <a:xfrm rot="5400000">
            <a:off x="7151400" y="2453750"/>
            <a:ext cx="3595800" cy="389400"/>
          </a:xfrm>
          <a:prstGeom prst="rect">
            <a:avLst/>
          </a:prstGeom>
          <a:solidFill>
            <a:srgbClr val="23456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29" name="Google Shape;29;p12"/>
          <p:cNvGrpSpPr/>
          <p:nvPr/>
        </p:nvGrpSpPr>
        <p:grpSpPr>
          <a:xfrm>
            <a:off x="1922176" y="538720"/>
            <a:ext cx="6595856" cy="469184"/>
            <a:chOff x="67201" y="3050732"/>
            <a:chExt cx="6595856" cy="469184"/>
          </a:xfrm>
        </p:grpSpPr>
        <p:grpSp>
          <p:nvGrpSpPr>
            <p:cNvPr id="30" name="Google Shape;30;p12"/>
            <p:cNvGrpSpPr/>
            <p:nvPr/>
          </p:nvGrpSpPr>
          <p:grpSpPr>
            <a:xfrm flipH="1" rot="10800000">
              <a:off x="67201" y="3050753"/>
              <a:ext cx="876505" cy="469163"/>
              <a:chOff x="1168350" y="1235525"/>
              <a:chExt cx="5519550" cy="2954425"/>
            </a:xfrm>
          </p:grpSpPr>
          <p:cxnSp>
            <p:nvCxnSpPr>
              <p:cNvPr id="31" name="Google Shape;31;p12"/>
              <p:cNvCxnSpPr/>
              <p:nvPr/>
            </p:nvCxnSpPr>
            <p:spPr>
              <a:xfrm>
                <a:off x="1168350" y="1282650"/>
                <a:ext cx="2907300" cy="2907300"/>
              </a:xfrm>
              <a:prstGeom prst="straightConnector1">
                <a:avLst/>
              </a:prstGeom>
              <a:noFill/>
              <a:ln cap="flat" cmpd="sng" w="28575">
                <a:solidFill>
                  <a:srgbClr val="23456E"/>
                </a:solidFill>
                <a:prstDash val="solid"/>
                <a:round/>
                <a:headEnd len="sm" w="sm" type="none"/>
                <a:tailEnd len="sm" w="sm" type="none"/>
              </a:ln>
            </p:spPr>
          </p:cxnSp>
          <p:cxnSp>
            <p:nvCxnSpPr>
              <p:cNvPr id="32" name="Google Shape;32;p12"/>
              <p:cNvCxnSpPr/>
              <p:nvPr/>
            </p:nvCxnSpPr>
            <p:spPr>
              <a:xfrm flipH="1">
                <a:off x="4075800" y="1235525"/>
                <a:ext cx="2612100" cy="2954400"/>
              </a:xfrm>
              <a:prstGeom prst="straightConnector1">
                <a:avLst/>
              </a:prstGeom>
              <a:noFill/>
              <a:ln cap="flat" cmpd="sng" w="28575">
                <a:solidFill>
                  <a:srgbClr val="23456E"/>
                </a:solidFill>
                <a:prstDash val="solid"/>
                <a:round/>
                <a:headEnd len="sm" w="sm" type="none"/>
                <a:tailEnd len="sm" w="sm" type="none"/>
              </a:ln>
            </p:spPr>
          </p:cxnSp>
        </p:grpSp>
        <p:grpSp>
          <p:nvGrpSpPr>
            <p:cNvPr id="33" name="Google Shape;33;p12"/>
            <p:cNvGrpSpPr/>
            <p:nvPr/>
          </p:nvGrpSpPr>
          <p:grpSpPr>
            <a:xfrm flipH="1" rot="10800000">
              <a:off x="943478" y="3050753"/>
              <a:ext cx="876505" cy="469163"/>
              <a:chOff x="1168350" y="1235525"/>
              <a:chExt cx="5519550" cy="2954425"/>
            </a:xfrm>
          </p:grpSpPr>
          <p:cxnSp>
            <p:nvCxnSpPr>
              <p:cNvPr id="34" name="Google Shape;34;p12"/>
              <p:cNvCxnSpPr/>
              <p:nvPr/>
            </p:nvCxnSpPr>
            <p:spPr>
              <a:xfrm>
                <a:off x="1168350" y="1282650"/>
                <a:ext cx="2907300" cy="2907300"/>
              </a:xfrm>
              <a:prstGeom prst="straightConnector1">
                <a:avLst/>
              </a:prstGeom>
              <a:noFill/>
              <a:ln cap="flat" cmpd="sng" w="28575">
                <a:solidFill>
                  <a:srgbClr val="23456E"/>
                </a:solidFill>
                <a:prstDash val="solid"/>
                <a:round/>
                <a:headEnd len="sm" w="sm" type="none"/>
                <a:tailEnd len="sm" w="sm" type="none"/>
              </a:ln>
            </p:spPr>
          </p:cxnSp>
          <p:cxnSp>
            <p:nvCxnSpPr>
              <p:cNvPr id="35" name="Google Shape;35;p12"/>
              <p:cNvCxnSpPr/>
              <p:nvPr/>
            </p:nvCxnSpPr>
            <p:spPr>
              <a:xfrm flipH="1">
                <a:off x="4075800" y="1235525"/>
                <a:ext cx="2612100" cy="2954400"/>
              </a:xfrm>
              <a:prstGeom prst="straightConnector1">
                <a:avLst/>
              </a:prstGeom>
              <a:noFill/>
              <a:ln cap="flat" cmpd="sng" w="28575">
                <a:solidFill>
                  <a:srgbClr val="23456E"/>
                </a:solidFill>
                <a:prstDash val="solid"/>
                <a:round/>
                <a:headEnd len="sm" w="sm" type="none"/>
                <a:tailEnd len="sm" w="sm" type="none"/>
              </a:ln>
            </p:spPr>
          </p:cxnSp>
        </p:grpSp>
        <p:grpSp>
          <p:nvGrpSpPr>
            <p:cNvPr id="36" name="Google Shape;36;p12"/>
            <p:cNvGrpSpPr/>
            <p:nvPr/>
          </p:nvGrpSpPr>
          <p:grpSpPr>
            <a:xfrm flipH="1" rot="10800000">
              <a:off x="1819755" y="3050753"/>
              <a:ext cx="876505" cy="469163"/>
              <a:chOff x="1168350" y="1235525"/>
              <a:chExt cx="5519550" cy="2954425"/>
            </a:xfrm>
          </p:grpSpPr>
          <p:cxnSp>
            <p:nvCxnSpPr>
              <p:cNvPr id="37" name="Google Shape;37;p12"/>
              <p:cNvCxnSpPr/>
              <p:nvPr/>
            </p:nvCxnSpPr>
            <p:spPr>
              <a:xfrm>
                <a:off x="1168350" y="1282650"/>
                <a:ext cx="2907300" cy="2907300"/>
              </a:xfrm>
              <a:prstGeom prst="straightConnector1">
                <a:avLst/>
              </a:prstGeom>
              <a:noFill/>
              <a:ln cap="flat" cmpd="sng" w="28575">
                <a:solidFill>
                  <a:srgbClr val="23456E"/>
                </a:solidFill>
                <a:prstDash val="solid"/>
                <a:round/>
                <a:headEnd len="sm" w="sm" type="none"/>
                <a:tailEnd len="sm" w="sm" type="none"/>
              </a:ln>
            </p:spPr>
          </p:cxnSp>
          <p:cxnSp>
            <p:nvCxnSpPr>
              <p:cNvPr id="38" name="Google Shape;38;p12"/>
              <p:cNvCxnSpPr/>
              <p:nvPr/>
            </p:nvCxnSpPr>
            <p:spPr>
              <a:xfrm flipH="1">
                <a:off x="4075800" y="1235525"/>
                <a:ext cx="2612100" cy="2954400"/>
              </a:xfrm>
              <a:prstGeom prst="straightConnector1">
                <a:avLst/>
              </a:prstGeom>
              <a:noFill/>
              <a:ln cap="flat" cmpd="sng" w="28575">
                <a:solidFill>
                  <a:srgbClr val="23456E"/>
                </a:solidFill>
                <a:prstDash val="solid"/>
                <a:round/>
                <a:headEnd len="sm" w="sm" type="none"/>
                <a:tailEnd len="sm" w="sm" type="none"/>
              </a:ln>
            </p:spPr>
          </p:cxnSp>
        </p:grpSp>
        <p:grpSp>
          <p:nvGrpSpPr>
            <p:cNvPr id="39" name="Google Shape;39;p12"/>
            <p:cNvGrpSpPr/>
            <p:nvPr/>
          </p:nvGrpSpPr>
          <p:grpSpPr>
            <a:xfrm flipH="1" rot="10800000">
              <a:off x="2696032" y="3050753"/>
              <a:ext cx="876505" cy="469163"/>
              <a:chOff x="1168350" y="1235525"/>
              <a:chExt cx="5519550" cy="2954425"/>
            </a:xfrm>
          </p:grpSpPr>
          <p:cxnSp>
            <p:nvCxnSpPr>
              <p:cNvPr id="40" name="Google Shape;40;p12"/>
              <p:cNvCxnSpPr/>
              <p:nvPr/>
            </p:nvCxnSpPr>
            <p:spPr>
              <a:xfrm>
                <a:off x="1168350" y="1282650"/>
                <a:ext cx="2907300" cy="2907300"/>
              </a:xfrm>
              <a:prstGeom prst="straightConnector1">
                <a:avLst/>
              </a:prstGeom>
              <a:noFill/>
              <a:ln cap="flat" cmpd="sng" w="28575">
                <a:solidFill>
                  <a:srgbClr val="23456E"/>
                </a:solidFill>
                <a:prstDash val="solid"/>
                <a:round/>
                <a:headEnd len="sm" w="sm" type="none"/>
                <a:tailEnd len="sm" w="sm" type="none"/>
              </a:ln>
            </p:spPr>
          </p:cxnSp>
          <p:cxnSp>
            <p:nvCxnSpPr>
              <p:cNvPr id="41" name="Google Shape;41;p12"/>
              <p:cNvCxnSpPr/>
              <p:nvPr/>
            </p:nvCxnSpPr>
            <p:spPr>
              <a:xfrm flipH="1">
                <a:off x="4075800" y="1235525"/>
                <a:ext cx="2612100" cy="2954400"/>
              </a:xfrm>
              <a:prstGeom prst="straightConnector1">
                <a:avLst/>
              </a:prstGeom>
              <a:noFill/>
              <a:ln cap="flat" cmpd="sng" w="28575">
                <a:solidFill>
                  <a:srgbClr val="23456E"/>
                </a:solidFill>
                <a:prstDash val="solid"/>
                <a:round/>
                <a:headEnd len="sm" w="sm" type="none"/>
                <a:tailEnd len="sm" w="sm" type="none"/>
              </a:ln>
            </p:spPr>
          </p:cxnSp>
        </p:grpSp>
        <p:grpSp>
          <p:nvGrpSpPr>
            <p:cNvPr id="42" name="Google Shape;42;p12"/>
            <p:cNvGrpSpPr/>
            <p:nvPr/>
          </p:nvGrpSpPr>
          <p:grpSpPr>
            <a:xfrm flipH="1" rot="10800000">
              <a:off x="3572526" y="3050753"/>
              <a:ext cx="876505" cy="469163"/>
              <a:chOff x="1168350" y="1235525"/>
              <a:chExt cx="5519550" cy="2954425"/>
            </a:xfrm>
          </p:grpSpPr>
          <p:cxnSp>
            <p:nvCxnSpPr>
              <p:cNvPr id="43" name="Google Shape;43;p12"/>
              <p:cNvCxnSpPr/>
              <p:nvPr/>
            </p:nvCxnSpPr>
            <p:spPr>
              <a:xfrm>
                <a:off x="1168350" y="1282650"/>
                <a:ext cx="2907300" cy="2907300"/>
              </a:xfrm>
              <a:prstGeom prst="straightConnector1">
                <a:avLst/>
              </a:prstGeom>
              <a:noFill/>
              <a:ln cap="flat" cmpd="sng" w="28575">
                <a:solidFill>
                  <a:srgbClr val="23456E"/>
                </a:solidFill>
                <a:prstDash val="solid"/>
                <a:round/>
                <a:headEnd len="sm" w="sm" type="none"/>
                <a:tailEnd len="sm" w="sm" type="none"/>
              </a:ln>
            </p:spPr>
          </p:cxnSp>
          <p:cxnSp>
            <p:nvCxnSpPr>
              <p:cNvPr id="44" name="Google Shape;44;p12"/>
              <p:cNvCxnSpPr/>
              <p:nvPr/>
            </p:nvCxnSpPr>
            <p:spPr>
              <a:xfrm flipH="1">
                <a:off x="4075800" y="1235525"/>
                <a:ext cx="2612100" cy="2954400"/>
              </a:xfrm>
              <a:prstGeom prst="straightConnector1">
                <a:avLst/>
              </a:prstGeom>
              <a:noFill/>
              <a:ln cap="flat" cmpd="sng" w="28575">
                <a:solidFill>
                  <a:srgbClr val="23456E"/>
                </a:solidFill>
                <a:prstDash val="solid"/>
                <a:round/>
                <a:headEnd len="sm" w="sm" type="none"/>
                <a:tailEnd len="sm" w="sm" type="none"/>
              </a:ln>
            </p:spPr>
          </p:cxnSp>
        </p:grpSp>
        <p:grpSp>
          <p:nvGrpSpPr>
            <p:cNvPr id="45" name="Google Shape;45;p12"/>
            <p:cNvGrpSpPr/>
            <p:nvPr/>
          </p:nvGrpSpPr>
          <p:grpSpPr>
            <a:xfrm flipH="1" rot="10800000">
              <a:off x="4448803" y="3050753"/>
              <a:ext cx="876505" cy="469163"/>
              <a:chOff x="1168350" y="1235525"/>
              <a:chExt cx="5519550" cy="2954425"/>
            </a:xfrm>
          </p:grpSpPr>
          <p:cxnSp>
            <p:nvCxnSpPr>
              <p:cNvPr id="46" name="Google Shape;46;p12"/>
              <p:cNvCxnSpPr/>
              <p:nvPr/>
            </p:nvCxnSpPr>
            <p:spPr>
              <a:xfrm>
                <a:off x="1168350" y="1282650"/>
                <a:ext cx="2907300" cy="2907300"/>
              </a:xfrm>
              <a:prstGeom prst="straightConnector1">
                <a:avLst/>
              </a:prstGeom>
              <a:noFill/>
              <a:ln cap="flat" cmpd="sng" w="28575">
                <a:solidFill>
                  <a:srgbClr val="23456E"/>
                </a:solidFill>
                <a:prstDash val="solid"/>
                <a:round/>
                <a:headEnd len="sm" w="sm" type="none"/>
                <a:tailEnd len="sm" w="sm" type="none"/>
              </a:ln>
            </p:spPr>
          </p:cxnSp>
          <p:cxnSp>
            <p:nvCxnSpPr>
              <p:cNvPr id="47" name="Google Shape;47;p12"/>
              <p:cNvCxnSpPr/>
              <p:nvPr/>
            </p:nvCxnSpPr>
            <p:spPr>
              <a:xfrm flipH="1">
                <a:off x="4075800" y="1235525"/>
                <a:ext cx="2612100" cy="2954400"/>
              </a:xfrm>
              <a:prstGeom prst="straightConnector1">
                <a:avLst/>
              </a:prstGeom>
              <a:noFill/>
              <a:ln cap="flat" cmpd="sng" w="28575">
                <a:solidFill>
                  <a:srgbClr val="23456E"/>
                </a:solidFill>
                <a:prstDash val="solid"/>
                <a:round/>
                <a:headEnd len="sm" w="sm" type="none"/>
                <a:tailEnd len="sm" w="sm" type="none"/>
              </a:ln>
            </p:spPr>
          </p:cxnSp>
        </p:grpSp>
        <p:grpSp>
          <p:nvGrpSpPr>
            <p:cNvPr id="48" name="Google Shape;48;p12"/>
            <p:cNvGrpSpPr/>
            <p:nvPr/>
          </p:nvGrpSpPr>
          <p:grpSpPr>
            <a:xfrm flipH="1" rot="10800000">
              <a:off x="5325080" y="3050753"/>
              <a:ext cx="876505" cy="469163"/>
              <a:chOff x="1168350" y="1235525"/>
              <a:chExt cx="5519550" cy="2954425"/>
            </a:xfrm>
          </p:grpSpPr>
          <p:cxnSp>
            <p:nvCxnSpPr>
              <p:cNvPr id="49" name="Google Shape;49;p12"/>
              <p:cNvCxnSpPr/>
              <p:nvPr/>
            </p:nvCxnSpPr>
            <p:spPr>
              <a:xfrm>
                <a:off x="1168350" y="1282650"/>
                <a:ext cx="2907300" cy="2907300"/>
              </a:xfrm>
              <a:prstGeom prst="straightConnector1">
                <a:avLst/>
              </a:prstGeom>
              <a:noFill/>
              <a:ln cap="flat" cmpd="sng" w="28575">
                <a:solidFill>
                  <a:srgbClr val="23456E"/>
                </a:solidFill>
                <a:prstDash val="solid"/>
                <a:round/>
                <a:headEnd len="sm" w="sm" type="none"/>
                <a:tailEnd len="sm" w="sm" type="none"/>
              </a:ln>
            </p:spPr>
          </p:cxnSp>
          <p:cxnSp>
            <p:nvCxnSpPr>
              <p:cNvPr id="50" name="Google Shape;50;p12"/>
              <p:cNvCxnSpPr/>
              <p:nvPr/>
            </p:nvCxnSpPr>
            <p:spPr>
              <a:xfrm flipH="1">
                <a:off x="4075800" y="1235525"/>
                <a:ext cx="2612100" cy="2954400"/>
              </a:xfrm>
              <a:prstGeom prst="straightConnector1">
                <a:avLst/>
              </a:prstGeom>
              <a:noFill/>
              <a:ln cap="flat" cmpd="sng" w="28575">
                <a:solidFill>
                  <a:srgbClr val="23456E"/>
                </a:solidFill>
                <a:prstDash val="solid"/>
                <a:round/>
                <a:headEnd len="sm" w="sm" type="none"/>
                <a:tailEnd len="sm" w="sm" type="none"/>
              </a:ln>
            </p:spPr>
          </p:cxnSp>
        </p:grpSp>
        <p:cxnSp>
          <p:nvCxnSpPr>
            <p:cNvPr id="51" name="Google Shape;51;p12"/>
            <p:cNvCxnSpPr/>
            <p:nvPr/>
          </p:nvCxnSpPr>
          <p:spPr>
            <a:xfrm flipH="1" rot="10800000">
              <a:off x="6201357" y="3050732"/>
              <a:ext cx="461700" cy="461700"/>
            </a:xfrm>
            <a:prstGeom prst="straightConnector1">
              <a:avLst/>
            </a:prstGeom>
            <a:noFill/>
            <a:ln cap="flat" cmpd="sng" w="28575">
              <a:solidFill>
                <a:srgbClr val="23456E"/>
              </a:solidFill>
              <a:prstDash val="solid"/>
              <a:round/>
              <a:headEnd len="sm" w="sm" type="none"/>
              <a:tailEnd len="sm" w="sm" type="none"/>
            </a:ln>
          </p:spPr>
        </p:cxnSp>
      </p:grpSp>
      <p:sp>
        <p:nvSpPr>
          <p:cNvPr id="52" name="Google Shape;52;p12"/>
          <p:cNvSpPr/>
          <p:nvPr/>
        </p:nvSpPr>
        <p:spPr>
          <a:xfrm rot="-2700000">
            <a:off x="-1745437" y="-235969"/>
            <a:ext cx="4857824" cy="4143787"/>
          </a:xfrm>
          <a:prstGeom prst="triangle">
            <a:avLst>
              <a:gd fmla="val 50000" name="adj"/>
            </a:avLst>
          </a:prstGeom>
          <a:solidFill>
            <a:srgbClr val="F58C8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53" name="Google Shape;53;p12"/>
          <p:cNvPicPr preferRelativeResize="0"/>
          <p:nvPr/>
        </p:nvPicPr>
        <p:blipFill rotWithShape="1">
          <a:blip r:embed="rId2">
            <a:alphaModFix/>
          </a:blip>
          <a:srcRect b="7011" l="242" r="-2085" t="11533"/>
          <a:stretch/>
        </p:blipFill>
        <p:spPr>
          <a:xfrm rot="-8099996">
            <a:off x="-1013740" y="-574451"/>
            <a:ext cx="4627878" cy="3965298"/>
          </a:xfrm>
          <a:prstGeom prst="rect">
            <a:avLst/>
          </a:prstGeom>
          <a:noFill/>
          <a:ln>
            <a:noFill/>
          </a:ln>
        </p:spPr>
      </p:pic>
      <p:pic>
        <p:nvPicPr>
          <p:cNvPr id="54" name="Google Shape;54;p12"/>
          <p:cNvPicPr preferRelativeResize="0"/>
          <p:nvPr/>
        </p:nvPicPr>
        <p:blipFill rotWithShape="1">
          <a:blip r:embed="rId3">
            <a:alphaModFix/>
          </a:blip>
          <a:srcRect b="0" l="13179" r="0" t="0"/>
          <a:stretch/>
        </p:blipFill>
        <p:spPr>
          <a:xfrm>
            <a:off x="-796950" y="478925"/>
            <a:ext cx="5030700" cy="3885000"/>
          </a:xfrm>
          <a:prstGeom prst="triangle">
            <a:avLst>
              <a:gd fmla="val 50000" name="adj"/>
            </a:avLst>
          </a:prstGeom>
          <a:noFill/>
          <a:ln>
            <a:noFill/>
          </a:ln>
        </p:spPr>
      </p:pic>
      <p:sp>
        <p:nvSpPr>
          <p:cNvPr id="55" name="Google Shape;55;p12"/>
          <p:cNvSpPr/>
          <p:nvPr/>
        </p:nvSpPr>
        <p:spPr>
          <a:xfrm rot="3600006">
            <a:off x="3613847" y="4048015"/>
            <a:ext cx="752402" cy="610071"/>
          </a:xfrm>
          <a:prstGeom prst="triangle">
            <a:avLst>
              <a:gd fmla="val 50000" name="adj"/>
            </a:avLst>
          </a:prstGeom>
          <a:solidFill>
            <a:srgbClr val="F58C8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 name="Google Shape;56;p12"/>
          <p:cNvSpPr/>
          <p:nvPr/>
        </p:nvSpPr>
        <p:spPr>
          <a:xfrm>
            <a:off x="3229750" y="3874675"/>
            <a:ext cx="683400" cy="683400"/>
          </a:xfrm>
          <a:prstGeom prst="donut">
            <a:avLst>
              <a:gd fmla="val 2171" name="adj"/>
            </a:avLst>
          </a:prstGeom>
          <a:solidFill>
            <a:srgbClr val="23456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7" name="Google Shape;57;p12"/>
          <p:cNvGrpSpPr/>
          <p:nvPr/>
        </p:nvGrpSpPr>
        <p:grpSpPr>
          <a:xfrm rot="5400000">
            <a:off x="333975" y="4208913"/>
            <a:ext cx="1209600" cy="188100"/>
            <a:chOff x="322300" y="4485375"/>
            <a:chExt cx="1209600" cy="188100"/>
          </a:xfrm>
        </p:grpSpPr>
        <p:cxnSp>
          <p:nvCxnSpPr>
            <p:cNvPr id="58" name="Google Shape;58;p12"/>
            <p:cNvCxnSpPr/>
            <p:nvPr/>
          </p:nvCxnSpPr>
          <p:spPr>
            <a:xfrm flipH="1" rot="10800000">
              <a:off x="322300" y="4485375"/>
              <a:ext cx="201600" cy="188100"/>
            </a:xfrm>
            <a:prstGeom prst="straightConnector1">
              <a:avLst/>
            </a:prstGeom>
            <a:noFill/>
            <a:ln cap="flat" cmpd="sng" w="38100">
              <a:solidFill>
                <a:srgbClr val="23456E"/>
              </a:solidFill>
              <a:prstDash val="solid"/>
              <a:round/>
              <a:headEnd len="sm" w="sm" type="none"/>
              <a:tailEnd len="sm" w="sm" type="none"/>
            </a:ln>
          </p:spPr>
        </p:cxnSp>
        <p:cxnSp>
          <p:nvCxnSpPr>
            <p:cNvPr id="59" name="Google Shape;59;p12"/>
            <p:cNvCxnSpPr/>
            <p:nvPr/>
          </p:nvCxnSpPr>
          <p:spPr>
            <a:xfrm flipH="1" rot="10800000">
              <a:off x="523900" y="4485375"/>
              <a:ext cx="201600" cy="188100"/>
            </a:xfrm>
            <a:prstGeom prst="straightConnector1">
              <a:avLst/>
            </a:prstGeom>
            <a:noFill/>
            <a:ln cap="flat" cmpd="sng" w="38100">
              <a:solidFill>
                <a:srgbClr val="23456E"/>
              </a:solidFill>
              <a:prstDash val="solid"/>
              <a:round/>
              <a:headEnd len="sm" w="sm" type="none"/>
              <a:tailEnd len="sm" w="sm" type="none"/>
            </a:ln>
          </p:spPr>
        </p:cxnSp>
        <p:cxnSp>
          <p:nvCxnSpPr>
            <p:cNvPr id="60" name="Google Shape;60;p12"/>
            <p:cNvCxnSpPr/>
            <p:nvPr/>
          </p:nvCxnSpPr>
          <p:spPr>
            <a:xfrm flipH="1" rot="10800000">
              <a:off x="725500" y="4485375"/>
              <a:ext cx="201600" cy="188100"/>
            </a:xfrm>
            <a:prstGeom prst="straightConnector1">
              <a:avLst/>
            </a:prstGeom>
            <a:noFill/>
            <a:ln cap="flat" cmpd="sng" w="38100">
              <a:solidFill>
                <a:srgbClr val="23456E"/>
              </a:solidFill>
              <a:prstDash val="solid"/>
              <a:round/>
              <a:headEnd len="sm" w="sm" type="none"/>
              <a:tailEnd len="sm" w="sm" type="none"/>
            </a:ln>
          </p:spPr>
        </p:cxnSp>
        <p:cxnSp>
          <p:nvCxnSpPr>
            <p:cNvPr id="61" name="Google Shape;61;p12"/>
            <p:cNvCxnSpPr/>
            <p:nvPr/>
          </p:nvCxnSpPr>
          <p:spPr>
            <a:xfrm flipH="1" rot="10800000">
              <a:off x="927100" y="4485375"/>
              <a:ext cx="201600" cy="188100"/>
            </a:xfrm>
            <a:prstGeom prst="straightConnector1">
              <a:avLst/>
            </a:prstGeom>
            <a:noFill/>
            <a:ln cap="flat" cmpd="sng" w="38100">
              <a:solidFill>
                <a:srgbClr val="23456E"/>
              </a:solidFill>
              <a:prstDash val="solid"/>
              <a:round/>
              <a:headEnd len="sm" w="sm" type="none"/>
              <a:tailEnd len="sm" w="sm" type="none"/>
            </a:ln>
          </p:spPr>
        </p:cxnSp>
        <p:cxnSp>
          <p:nvCxnSpPr>
            <p:cNvPr id="62" name="Google Shape;62;p12"/>
            <p:cNvCxnSpPr/>
            <p:nvPr/>
          </p:nvCxnSpPr>
          <p:spPr>
            <a:xfrm flipH="1" rot="10800000">
              <a:off x="1128700" y="4485375"/>
              <a:ext cx="201600" cy="188100"/>
            </a:xfrm>
            <a:prstGeom prst="straightConnector1">
              <a:avLst/>
            </a:prstGeom>
            <a:noFill/>
            <a:ln cap="flat" cmpd="sng" w="38100">
              <a:solidFill>
                <a:srgbClr val="23456E"/>
              </a:solidFill>
              <a:prstDash val="solid"/>
              <a:round/>
              <a:headEnd len="sm" w="sm" type="none"/>
              <a:tailEnd len="sm" w="sm" type="none"/>
            </a:ln>
          </p:spPr>
        </p:cxnSp>
        <p:cxnSp>
          <p:nvCxnSpPr>
            <p:cNvPr id="63" name="Google Shape;63;p12"/>
            <p:cNvCxnSpPr/>
            <p:nvPr/>
          </p:nvCxnSpPr>
          <p:spPr>
            <a:xfrm flipH="1" rot="10800000">
              <a:off x="1330300" y="4485375"/>
              <a:ext cx="201600" cy="188100"/>
            </a:xfrm>
            <a:prstGeom prst="straightConnector1">
              <a:avLst/>
            </a:prstGeom>
            <a:noFill/>
            <a:ln cap="flat" cmpd="sng" w="38100">
              <a:solidFill>
                <a:srgbClr val="23456E"/>
              </a:solidFill>
              <a:prstDash val="solid"/>
              <a:round/>
              <a:headEnd len="sm" w="sm" type="none"/>
              <a:tailEnd len="sm" w="sm" type="none"/>
            </a:ln>
          </p:spPr>
        </p:cxnSp>
      </p:grpSp>
      <p:pic>
        <p:nvPicPr>
          <p:cNvPr id="64" name="Google Shape;64;p12"/>
          <p:cNvPicPr preferRelativeResize="0"/>
          <p:nvPr/>
        </p:nvPicPr>
        <p:blipFill rotWithShape="1">
          <a:blip r:embed="rId4">
            <a:alphaModFix/>
          </a:blip>
          <a:srcRect b="0" l="0" r="0" t="0"/>
          <a:stretch/>
        </p:blipFill>
        <p:spPr>
          <a:xfrm>
            <a:off x="2952676" y="4446350"/>
            <a:ext cx="705974" cy="208525"/>
          </a:xfrm>
          <a:prstGeom prst="rect">
            <a:avLst/>
          </a:prstGeom>
          <a:noFill/>
          <a:ln>
            <a:noFill/>
          </a:ln>
        </p:spPr>
      </p:pic>
      <p:sp>
        <p:nvSpPr>
          <p:cNvPr id="65" name="Google Shape;65;p12"/>
          <p:cNvSpPr txBox="1"/>
          <p:nvPr>
            <p:ph idx="1" type="body"/>
          </p:nvPr>
        </p:nvSpPr>
        <p:spPr>
          <a:xfrm>
            <a:off x="4538537" y="1577175"/>
            <a:ext cx="3985200" cy="2702100"/>
          </a:xfrm>
          <a:prstGeom prst="rect">
            <a:avLst/>
          </a:prstGeom>
          <a:noFill/>
          <a:ln>
            <a:noFill/>
          </a:ln>
        </p:spPr>
        <p:txBody>
          <a:bodyPr anchorCtr="0" anchor="t" bIns="91425" lIns="91425" spcFirstLastPara="1" rIns="91425" wrap="square" tIns="91425">
            <a:normAutofit/>
          </a:bodyPr>
          <a:lstStyle>
            <a:lvl1pPr indent="-361950" lvl="0" marL="457200" algn="l">
              <a:lnSpc>
                <a:spcPct val="115000"/>
              </a:lnSpc>
              <a:spcBef>
                <a:spcPts val="0"/>
              </a:spcBef>
              <a:spcAft>
                <a:spcPts val="0"/>
              </a:spcAft>
              <a:buClr>
                <a:srgbClr val="F58C8D"/>
              </a:buClr>
              <a:buSzPts val="2100"/>
              <a:buFont typeface="Comfortaa"/>
              <a:buChar char="●"/>
              <a:defRPr b="1" sz="2100">
                <a:solidFill>
                  <a:schemeClr val="dk1"/>
                </a:solidFill>
                <a:latin typeface="Comfortaa"/>
                <a:ea typeface="Comfortaa"/>
                <a:cs typeface="Comfortaa"/>
                <a:sym typeface="Comfortaa"/>
              </a:defRPr>
            </a:lvl1pPr>
            <a:lvl2pPr indent="-317500" lvl="1" marL="9144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2pPr>
            <a:lvl3pPr indent="-317500" lvl="2" marL="13716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3pPr>
            <a:lvl4pPr indent="-317500" lvl="3" marL="18288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4pPr>
            <a:lvl5pPr indent="-317500" lvl="4" marL="22860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5pPr>
            <a:lvl6pPr indent="-317500" lvl="5" marL="27432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6pPr>
            <a:lvl7pPr indent="-317500" lvl="6" marL="32004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7pPr>
            <a:lvl8pPr indent="-317500" lvl="7" marL="36576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8pPr>
            <a:lvl9pPr indent="-317500" lvl="8" marL="41148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3">
  <p:cSld name="CUSTOM_2">
    <p:spTree>
      <p:nvGrpSpPr>
        <p:cNvPr id="66" name="Shape 66"/>
        <p:cNvGrpSpPr/>
        <p:nvPr/>
      </p:nvGrpSpPr>
      <p:grpSpPr>
        <a:xfrm>
          <a:off x="0" y="0"/>
          <a:ext cx="0" cy="0"/>
          <a:chOff x="0" y="0"/>
          <a:chExt cx="0" cy="0"/>
        </a:xfrm>
      </p:grpSpPr>
      <p:pic>
        <p:nvPicPr>
          <p:cNvPr id="67" name="Google Shape;67;p13"/>
          <p:cNvPicPr preferRelativeResize="0"/>
          <p:nvPr/>
        </p:nvPicPr>
        <p:blipFill rotWithShape="1">
          <a:blip r:embed="rId2">
            <a:alphaModFix/>
          </a:blip>
          <a:srcRect b="0" l="0" r="0" t="0"/>
          <a:stretch/>
        </p:blipFill>
        <p:spPr>
          <a:xfrm>
            <a:off x="7763332" y="282765"/>
            <a:ext cx="981627" cy="289935"/>
          </a:xfrm>
          <a:prstGeom prst="rect">
            <a:avLst/>
          </a:prstGeom>
          <a:noFill/>
          <a:ln>
            <a:noFill/>
          </a:ln>
        </p:spPr>
      </p:pic>
      <p:sp>
        <p:nvSpPr>
          <p:cNvPr id="68" name="Google Shape;68;p13"/>
          <p:cNvSpPr/>
          <p:nvPr/>
        </p:nvSpPr>
        <p:spPr>
          <a:xfrm rot="10800000">
            <a:off x="6963600" y="-110"/>
            <a:ext cx="2180400" cy="177300"/>
          </a:xfrm>
          <a:prstGeom prst="rect">
            <a:avLst/>
          </a:prstGeom>
          <a:solidFill>
            <a:srgbClr val="23456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69" name="Google Shape;69;p13"/>
          <p:cNvPicPr preferRelativeResize="0"/>
          <p:nvPr/>
        </p:nvPicPr>
        <p:blipFill rotWithShape="1">
          <a:blip r:embed="rId3">
            <a:alphaModFix/>
          </a:blip>
          <a:srcRect b="0" l="74507" r="12189" t="45438"/>
          <a:stretch/>
        </p:blipFill>
        <p:spPr>
          <a:xfrm rot="10800000">
            <a:off x="0" y="2251252"/>
            <a:ext cx="604500" cy="2656098"/>
          </a:xfrm>
          <a:prstGeom prst="rect">
            <a:avLst/>
          </a:prstGeom>
          <a:noFill/>
          <a:ln>
            <a:noFill/>
          </a:ln>
        </p:spPr>
      </p:pic>
      <p:sp>
        <p:nvSpPr>
          <p:cNvPr id="70" name="Google Shape;70;p13"/>
          <p:cNvSpPr/>
          <p:nvPr/>
        </p:nvSpPr>
        <p:spPr>
          <a:xfrm>
            <a:off x="8150425" y="3465450"/>
            <a:ext cx="604500" cy="604500"/>
          </a:xfrm>
          <a:prstGeom prst="ellipse">
            <a:avLst/>
          </a:prstGeom>
          <a:solidFill>
            <a:srgbClr val="F58C8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71" name="Google Shape;71;p13"/>
          <p:cNvPicPr preferRelativeResize="0"/>
          <p:nvPr/>
        </p:nvPicPr>
        <p:blipFill rotWithShape="1">
          <a:blip r:embed="rId4">
            <a:alphaModFix/>
          </a:blip>
          <a:srcRect b="0" l="0" r="0" t="0"/>
          <a:stretch/>
        </p:blipFill>
        <p:spPr>
          <a:xfrm flipH="1">
            <a:off x="8343975" y="2571750"/>
            <a:ext cx="217400" cy="713525"/>
          </a:xfrm>
          <a:prstGeom prst="rect">
            <a:avLst/>
          </a:prstGeom>
          <a:noFill/>
          <a:ln>
            <a:noFill/>
          </a:ln>
        </p:spPr>
      </p:pic>
      <p:sp>
        <p:nvSpPr>
          <p:cNvPr id="72" name="Google Shape;72;p13"/>
          <p:cNvSpPr/>
          <p:nvPr/>
        </p:nvSpPr>
        <p:spPr>
          <a:xfrm>
            <a:off x="7763313" y="3628050"/>
            <a:ext cx="819000" cy="819000"/>
          </a:xfrm>
          <a:prstGeom prst="donut">
            <a:avLst>
              <a:gd fmla="val 1940" name="adj"/>
            </a:avLst>
          </a:prstGeom>
          <a:solidFill>
            <a:srgbClr val="23456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 name="Google Shape;73;p13"/>
          <p:cNvSpPr txBox="1"/>
          <p:nvPr>
            <p:ph idx="1" type="body"/>
          </p:nvPr>
        </p:nvSpPr>
        <p:spPr>
          <a:xfrm>
            <a:off x="965148" y="1577175"/>
            <a:ext cx="6390900" cy="2702100"/>
          </a:xfrm>
          <a:prstGeom prst="rect">
            <a:avLst/>
          </a:prstGeom>
          <a:noFill/>
          <a:ln>
            <a:noFill/>
          </a:ln>
        </p:spPr>
        <p:txBody>
          <a:bodyPr anchorCtr="0" anchor="t" bIns="91425" lIns="91425" spcFirstLastPara="1" rIns="91425" wrap="square" tIns="91425">
            <a:normAutofit/>
          </a:bodyPr>
          <a:lstStyle>
            <a:lvl1pPr indent="-361950" lvl="0" marL="457200" algn="l">
              <a:lnSpc>
                <a:spcPct val="115000"/>
              </a:lnSpc>
              <a:spcBef>
                <a:spcPts val="0"/>
              </a:spcBef>
              <a:spcAft>
                <a:spcPts val="0"/>
              </a:spcAft>
              <a:buClr>
                <a:srgbClr val="F58C8D"/>
              </a:buClr>
              <a:buSzPts val="2100"/>
              <a:buFont typeface="Comfortaa"/>
              <a:buChar char="●"/>
              <a:defRPr b="1" sz="2100">
                <a:solidFill>
                  <a:schemeClr val="dk1"/>
                </a:solidFill>
                <a:latin typeface="Comfortaa"/>
                <a:ea typeface="Comfortaa"/>
                <a:cs typeface="Comfortaa"/>
                <a:sym typeface="Comfortaa"/>
              </a:defRPr>
            </a:lvl1pPr>
            <a:lvl2pPr indent="-317500" lvl="1" marL="9144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2pPr>
            <a:lvl3pPr indent="-317500" lvl="2" marL="13716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3pPr>
            <a:lvl4pPr indent="-317500" lvl="3" marL="18288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4pPr>
            <a:lvl5pPr indent="-317500" lvl="4" marL="22860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5pPr>
            <a:lvl6pPr indent="-317500" lvl="5" marL="27432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6pPr>
            <a:lvl7pPr indent="-317500" lvl="6" marL="32004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7pPr>
            <a:lvl8pPr indent="-317500" lvl="7" marL="36576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8pPr>
            <a:lvl9pPr indent="-317500" lvl="8" marL="41148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9pPr>
          </a:lstStyle>
          <a:p/>
        </p:txBody>
      </p:sp>
      <p:sp>
        <p:nvSpPr>
          <p:cNvPr id="74" name="Google Shape;74;p13"/>
          <p:cNvSpPr txBox="1"/>
          <p:nvPr>
            <p:ph type="title"/>
          </p:nvPr>
        </p:nvSpPr>
        <p:spPr>
          <a:xfrm>
            <a:off x="918050" y="847450"/>
            <a:ext cx="6367800" cy="6945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1pPr>
            <a:lvl2pPr lvl="1"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2pPr>
            <a:lvl3pPr lvl="2"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3pPr>
            <a:lvl4pPr lvl="3"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4pPr>
            <a:lvl5pPr lvl="4"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5pPr>
            <a:lvl6pPr lvl="5"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6pPr>
            <a:lvl7pPr lvl="6"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7pPr>
            <a:lvl8pPr lvl="7"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8pPr>
            <a:lvl9pPr lvl="8"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9"/>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9"/>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0.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20.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20.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20.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20.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 Id="rId3" Type="http://schemas.openxmlformats.org/officeDocument/2006/relationships/image" Target="../media/image20.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 Id="rId3" Type="http://schemas.openxmlformats.org/officeDocument/2006/relationships/image" Target="../media/image20.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 Id="rId3" Type="http://schemas.openxmlformats.org/officeDocument/2006/relationships/image" Target="../media/image20.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 Id="rId3" Type="http://schemas.openxmlformats.org/officeDocument/2006/relationships/image" Target="../media/image20.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 Id="rId3" Type="http://schemas.openxmlformats.org/officeDocument/2006/relationships/image" Target="../media/image20.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 Id="rId3" Type="http://schemas.openxmlformats.org/officeDocument/2006/relationships/image" Target="../media/image20.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0.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 Id="rId3" Type="http://schemas.openxmlformats.org/officeDocument/2006/relationships/image" Target="../media/image20.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 Id="rId3" Type="http://schemas.openxmlformats.org/officeDocument/2006/relationships/image" Target="../media/image20.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 Id="rId3" Type="http://schemas.openxmlformats.org/officeDocument/2006/relationships/image" Target="../media/image20.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3.xml"/><Relationship Id="rId3" Type="http://schemas.openxmlformats.org/officeDocument/2006/relationships/image" Target="../media/image20.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4.xml"/><Relationship Id="rId3" Type="http://schemas.openxmlformats.org/officeDocument/2006/relationships/image" Target="../media/image20.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5.xml"/><Relationship Id="rId3" Type="http://schemas.openxmlformats.org/officeDocument/2006/relationships/image" Target="../media/image20.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6.xml"/><Relationship Id="rId3" Type="http://schemas.openxmlformats.org/officeDocument/2006/relationships/image" Target="../media/image20.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7.xml"/><Relationship Id="rId3" Type="http://schemas.openxmlformats.org/officeDocument/2006/relationships/image" Target="../media/image20.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8.xml"/><Relationship Id="rId3" Type="http://schemas.openxmlformats.org/officeDocument/2006/relationships/image" Target="../media/image20.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9.xml"/><Relationship Id="rId3" Type="http://schemas.openxmlformats.org/officeDocument/2006/relationships/image" Target="../media/image20.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20.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0.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20.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20.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20.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20.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20.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
          <p:cNvSpPr txBox="1"/>
          <p:nvPr>
            <p:ph idx="1" type="subTitle"/>
          </p:nvPr>
        </p:nvSpPr>
        <p:spPr>
          <a:xfrm>
            <a:off x="1240464" y="2658662"/>
            <a:ext cx="6627628" cy="1247030"/>
          </a:xfrm>
          <a:prstGeom prst="rect">
            <a:avLst/>
          </a:prstGeom>
          <a:noFill/>
          <a:ln>
            <a:noFill/>
          </a:ln>
        </p:spPr>
        <p:txBody>
          <a:bodyPr anchorCtr="0" anchor="t" bIns="91425" lIns="91425" spcFirstLastPara="1" rIns="91425" wrap="square" tIns="91425">
            <a:normAutofit/>
          </a:bodyPr>
          <a:lstStyle/>
          <a:p>
            <a:pPr indent="0" lvl="0" marL="0" rtl="0" algn="ctr">
              <a:lnSpc>
                <a:spcPct val="100000"/>
              </a:lnSpc>
              <a:spcBef>
                <a:spcPts val="0"/>
              </a:spcBef>
              <a:spcAft>
                <a:spcPts val="0"/>
              </a:spcAft>
              <a:buSzPts val="2100"/>
              <a:buNone/>
            </a:pPr>
            <a:r>
              <a:rPr lang="en-GB"/>
              <a:t>The Spectrum of Hospitality</a:t>
            </a:r>
            <a:endParaRPr/>
          </a:p>
          <a:p>
            <a:pPr indent="0" lvl="0" marL="0" rtl="0" algn="ctr">
              <a:lnSpc>
                <a:spcPct val="100000"/>
              </a:lnSpc>
              <a:spcBef>
                <a:spcPts val="0"/>
              </a:spcBef>
              <a:spcAft>
                <a:spcPts val="0"/>
              </a:spcAft>
              <a:buSzPts val="2100"/>
              <a:buNone/>
            </a:pPr>
            <a:r>
              <a:t/>
            </a:r>
            <a:endParaRPr/>
          </a:p>
          <a:p>
            <a:pPr indent="0" lvl="0" marL="0" rtl="0" algn="ctr">
              <a:lnSpc>
                <a:spcPct val="100000"/>
              </a:lnSpc>
              <a:spcBef>
                <a:spcPts val="0"/>
              </a:spcBef>
              <a:spcAft>
                <a:spcPts val="0"/>
              </a:spcAft>
              <a:buSzPts val="2100"/>
              <a:buNone/>
            </a:pPr>
            <a:r>
              <a:rPr lang="en-GB" sz="1000"/>
              <a:t>Project Number: 2022-1-CY01-KA220-VET-000086365</a:t>
            </a:r>
            <a:endParaRPr sz="1000"/>
          </a:p>
        </p:txBody>
      </p:sp>
      <p:pic>
        <p:nvPicPr>
          <p:cNvPr id="80" name="Google Shape;80;p1"/>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81" name="Google Shape;81;p1"/>
          <p:cNvSpPr/>
          <p:nvPr/>
        </p:nvSpPr>
        <p:spPr>
          <a:xfrm>
            <a:off x="1353878" y="4589502"/>
            <a:ext cx="6906202" cy="553998"/>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None/>
            </a:pPr>
            <a:r>
              <a:rPr b="1" i="0" lang="en-GB" sz="1000" u="none" cap="none" strike="noStrike">
                <a:solidFill>
                  <a:srgbClr val="1F4E79"/>
                </a:solidFill>
                <a:latin typeface="Calibri"/>
                <a:ea typeface="Calibri"/>
                <a:cs typeface="Calibri"/>
                <a:sym typeface="Calibri"/>
              </a:rPr>
              <a:t>This project has been funded with support from the European Commission. This publication reflects the views only of the author, and the Commission cannot be held responsible for any use which may be made of the information contained therein.</a:t>
            </a:r>
            <a:endParaRPr b="0" i="0" sz="1200" u="none" cap="none" strike="noStrike">
              <a:solidFill>
                <a:srgbClr val="000000"/>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g27ccfefbf82_0_0"/>
          <p:cNvSpPr txBox="1"/>
          <p:nvPr>
            <p:ph idx="1" type="body"/>
          </p:nvPr>
        </p:nvSpPr>
        <p:spPr>
          <a:xfrm>
            <a:off x="965148" y="1577175"/>
            <a:ext cx="6390900" cy="2702100"/>
          </a:xfrm>
          <a:prstGeom prst="rect">
            <a:avLst/>
          </a:prstGeom>
          <a:noFill/>
          <a:ln>
            <a:noFill/>
          </a:ln>
        </p:spPr>
        <p:txBody>
          <a:bodyPr anchorCtr="0" anchor="t" bIns="91425" lIns="91425" spcFirstLastPara="1" rIns="91425" wrap="square" tIns="91425">
            <a:normAutofit/>
          </a:bodyPr>
          <a:lstStyle/>
          <a:p>
            <a:pPr indent="0" lvl="0" marL="0" rtl="0" algn="l">
              <a:lnSpc>
                <a:spcPct val="150000"/>
              </a:lnSpc>
              <a:spcBef>
                <a:spcPts val="0"/>
              </a:spcBef>
              <a:spcAft>
                <a:spcPts val="0"/>
              </a:spcAft>
              <a:buSzPts val="2100"/>
              <a:buNone/>
            </a:pPr>
            <a:r>
              <a:t/>
            </a:r>
            <a:endParaRPr sz="1800"/>
          </a:p>
          <a:p>
            <a:pPr indent="-323850" lvl="0" marL="457200" rtl="0" algn="l">
              <a:lnSpc>
                <a:spcPct val="150000"/>
              </a:lnSpc>
              <a:spcBef>
                <a:spcPts val="0"/>
              </a:spcBef>
              <a:spcAft>
                <a:spcPts val="0"/>
              </a:spcAft>
              <a:buSzPts val="1500"/>
              <a:buChar char="●"/>
            </a:pPr>
            <a:r>
              <a:rPr b="0" lang="en-GB" sz="1500"/>
              <a:t>Diverse perspectives leading to innovative solutions.</a:t>
            </a:r>
            <a:endParaRPr b="0" sz="1500"/>
          </a:p>
          <a:p>
            <a:pPr indent="-323850" lvl="0" marL="457200" rtl="0" algn="l">
              <a:lnSpc>
                <a:spcPct val="150000"/>
              </a:lnSpc>
              <a:spcBef>
                <a:spcPts val="0"/>
              </a:spcBef>
              <a:spcAft>
                <a:spcPts val="0"/>
              </a:spcAft>
              <a:buSzPts val="1500"/>
              <a:buChar char="●"/>
            </a:pPr>
            <a:r>
              <a:rPr b="0" lang="en-GB" sz="1500"/>
              <a:t>Enhanced guest experiences with inclusive staff environments.</a:t>
            </a:r>
            <a:endParaRPr b="0" sz="1500"/>
          </a:p>
          <a:p>
            <a:pPr indent="-323850" lvl="0" marL="457200" rtl="0" algn="l">
              <a:lnSpc>
                <a:spcPct val="150000"/>
              </a:lnSpc>
              <a:spcBef>
                <a:spcPts val="0"/>
              </a:spcBef>
              <a:spcAft>
                <a:spcPts val="0"/>
              </a:spcAft>
              <a:buSzPts val="1500"/>
              <a:buChar char="●"/>
            </a:pPr>
            <a:r>
              <a:rPr b="0" lang="en-GB" sz="1500"/>
              <a:t>A positive brand image appealing to both potential employees and guests.</a:t>
            </a:r>
            <a:endParaRPr sz="2300"/>
          </a:p>
        </p:txBody>
      </p:sp>
      <p:sp>
        <p:nvSpPr>
          <p:cNvPr id="147" name="Google Shape;147;g27ccfefbf82_0_0"/>
          <p:cNvSpPr txBox="1"/>
          <p:nvPr>
            <p:ph type="title"/>
          </p:nvPr>
        </p:nvSpPr>
        <p:spPr>
          <a:xfrm>
            <a:off x="918050" y="847450"/>
            <a:ext cx="6367800" cy="694500"/>
          </a:xfrm>
          <a:prstGeom prst="rect">
            <a:avLst/>
          </a:prstGeom>
          <a:noFill/>
          <a:ln>
            <a:noFill/>
          </a:ln>
        </p:spPr>
        <p:txBody>
          <a:bodyPr anchorCtr="0" anchor="t" bIns="91425" lIns="91425" spcFirstLastPara="1" rIns="91425" wrap="square" tIns="91425">
            <a:normAutofit/>
          </a:bodyPr>
          <a:lstStyle/>
          <a:p>
            <a:pPr indent="0" lvl="0" marL="0" rtl="0" algn="l">
              <a:lnSpc>
                <a:spcPct val="100000"/>
              </a:lnSpc>
              <a:spcBef>
                <a:spcPts val="0"/>
              </a:spcBef>
              <a:spcAft>
                <a:spcPts val="0"/>
              </a:spcAft>
              <a:buSzPts val="3100"/>
              <a:buNone/>
            </a:pPr>
            <a:r>
              <a:rPr lang="en-GB" sz="2200"/>
              <a:t>Benefits of Inclusivity</a:t>
            </a:r>
            <a:endParaRPr sz="2200"/>
          </a:p>
        </p:txBody>
      </p:sp>
      <p:sp>
        <p:nvSpPr>
          <p:cNvPr id="148" name="Google Shape;148;g27ccfefbf82_0_0"/>
          <p:cNvSpPr/>
          <p:nvPr/>
        </p:nvSpPr>
        <p:spPr>
          <a:xfrm>
            <a:off x="3201228" y="62250"/>
            <a:ext cx="32196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GB" sz="1400" u="none" cap="none" strike="noStrike">
                <a:solidFill>
                  <a:srgbClr val="002060"/>
                </a:solidFill>
                <a:latin typeface="Arial"/>
                <a:ea typeface="Arial"/>
                <a:cs typeface="Arial"/>
                <a:sym typeface="Arial"/>
              </a:rPr>
              <a:t>Module 4: Support Management</a:t>
            </a:r>
            <a:endParaRPr b="1" i="0" sz="1400" u="none" cap="none" strike="noStrike">
              <a:solidFill>
                <a:srgbClr val="002060"/>
              </a:solidFill>
              <a:latin typeface="Arial"/>
              <a:ea typeface="Arial"/>
              <a:cs typeface="Arial"/>
              <a:sym typeface="Arial"/>
            </a:endParaRPr>
          </a:p>
        </p:txBody>
      </p:sp>
      <p:pic>
        <p:nvPicPr>
          <p:cNvPr id="149" name="Google Shape;149;g27ccfefbf82_0_0"/>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g1e6d7eee98a_0_29"/>
          <p:cNvSpPr txBox="1"/>
          <p:nvPr>
            <p:ph idx="1" type="body"/>
          </p:nvPr>
        </p:nvSpPr>
        <p:spPr>
          <a:xfrm>
            <a:off x="965150" y="1424775"/>
            <a:ext cx="7818300" cy="27975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SzPts val="2100"/>
              <a:buNone/>
            </a:pPr>
            <a:r>
              <a:rPr lang="en-GB" sz="1800"/>
              <a:t>Tailoring Inclusion Strategies for Autistic Individuals</a:t>
            </a:r>
            <a:endParaRPr sz="1800"/>
          </a:p>
          <a:p>
            <a:pPr indent="-349250" lvl="0" marL="457200" rtl="0" algn="l">
              <a:lnSpc>
                <a:spcPct val="150000"/>
              </a:lnSpc>
              <a:spcBef>
                <a:spcPts val="1500"/>
              </a:spcBef>
              <a:spcAft>
                <a:spcPts val="0"/>
              </a:spcAft>
              <a:buClr>
                <a:srgbClr val="D1D5DB"/>
              </a:buClr>
              <a:buSzPts val="1900"/>
              <a:buFont typeface="Roboto"/>
              <a:buChar char="●"/>
            </a:pPr>
            <a:r>
              <a:rPr b="0" lang="en-GB" sz="1500"/>
              <a:t>Training</a:t>
            </a:r>
            <a:endParaRPr b="0" sz="1500"/>
          </a:p>
          <a:p>
            <a:pPr indent="-349250" lvl="0" marL="457200" rtl="0" algn="l">
              <a:lnSpc>
                <a:spcPct val="150000"/>
              </a:lnSpc>
              <a:spcBef>
                <a:spcPts val="0"/>
              </a:spcBef>
              <a:spcAft>
                <a:spcPts val="0"/>
              </a:spcAft>
              <a:buClr>
                <a:srgbClr val="D1D5DB"/>
              </a:buClr>
              <a:buSzPts val="1900"/>
              <a:buFont typeface="Roboto"/>
              <a:buChar char="●"/>
            </a:pPr>
            <a:r>
              <a:rPr b="0" lang="en-GB" sz="1500"/>
              <a:t>Clear Communication</a:t>
            </a:r>
            <a:endParaRPr b="0" sz="1500"/>
          </a:p>
          <a:p>
            <a:pPr indent="-349250" lvl="0" marL="457200" rtl="0" algn="l">
              <a:lnSpc>
                <a:spcPct val="150000"/>
              </a:lnSpc>
              <a:spcBef>
                <a:spcPts val="0"/>
              </a:spcBef>
              <a:spcAft>
                <a:spcPts val="0"/>
              </a:spcAft>
              <a:buClr>
                <a:srgbClr val="D1D5DB"/>
              </a:buClr>
              <a:buSzPts val="1900"/>
              <a:buFont typeface="Roboto"/>
              <a:buChar char="●"/>
            </a:pPr>
            <a:r>
              <a:rPr b="0" lang="en-GB" sz="1500"/>
              <a:t>Environment Considerations</a:t>
            </a:r>
            <a:endParaRPr b="0" sz="1900">
              <a:latin typeface="Roboto"/>
              <a:ea typeface="Roboto"/>
              <a:cs typeface="Roboto"/>
              <a:sym typeface="Roboto"/>
            </a:endParaRPr>
          </a:p>
          <a:p>
            <a:pPr indent="0" lvl="0" marL="0" rtl="0" algn="l">
              <a:lnSpc>
                <a:spcPct val="150000"/>
              </a:lnSpc>
              <a:spcBef>
                <a:spcPts val="1500"/>
              </a:spcBef>
              <a:spcAft>
                <a:spcPts val="0"/>
              </a:spcAft>
              <a:buClr>
                <a:schemeClr val="dk1"/>
              </a:buClr>
              <a:buSzPts val="1100"/>
              <a:buFont typeface="Arial"/>
              <a:buNone/>
            </a:pPr>
            <a:r>
              <a:t/>
            </a:r>
            <a:endParaRPr sz="1700">
              <a:solidFill>
                <a:srgbClr val="D1D5DB"/>
              </a:solidFill>
              <a:latin typeface="Roboto"/>
              <a:ea typeface="Roboto"/>
              <a:cs typeface="Roboto"/>
              <a:sym typeface="Roboto"/>
            </a:endParaRPr>
          </a:p>
          <a:p>
            <a:pPr indent="0" lvl="0" marL="0" rtl="0" algn="l">
              <a:lnSpc>
                <a:spcPct val="150000"/>
              </a:lnSpc>
              <a:spcBef>
                <a:spcPts val="1500"/>
              </a:spcBef>
              <a:spcAft>
                <a:spcPts val="0"/>
              </a:spcAft>
              <a:buClr>
                <a:schemeClr val="dk1"/>
              </a:buClr>
              <a:buSzPts val="1100"/>
              <a:buFont typeface="Arial"/>
              <a:buNone/>
            </a:pPr>
            <a:r>
              <a:t/>
            </a:r>
            <a:endParaRPr b="0" sz="1700">
              <a:solidFill>
                <a:srgbClr val="D1D5DB"/>
              </a:solidFill>
              <a:highlight>
                <a:srgbClr val="444654"/>
              </a:highlight>
              <a:latin typeface="Roboto"/>
              <a:ea typeface="Roboto"/>
              <a:cs typeface="Roboto"/>
              <a:sym typeface="Roboto"/>
            </a:endParaRPr>
          </a:p>
        </p:txBody>
      </p:sp>
      <p:sp>
        <p:nvSpPr>
          <p:cNvPr id="155" name="Google Shape;155;g1e6d7eee98a_0_29"/>
          <p:cNvSpPr txBox="1"/>
          <p:nvPr>
            <p:ph type="title"/>
          </p:nvPr>
        </p:nvSpPr>
        <p:spPr>
          <a:xfrm>
            <a:off x="918050" y="847450"/>
            <a:ext cx="6621900" cy="543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790"/>
              <a:buNone/>
            </a:pPr>
            <a:r>
              <a:rPr lang="en-GB" sz="2190"/>
              <a:t>Strategies &amp; Action Steps for Inclusivity</a:t>
            </a:r>
            <a:endParaRPr sz="2190"/>
          </a:p>
        </p:txBody>
      </p:sp>
      <p:sp>
        <p:nvSpPr>
          <p:cNvPr id="156" name="Google Shape;156;g1e6d7eee98a_0_29"/>
          <p:cNvSpPr/>
          <p:nvPr/>
        </p:nvSpPr>
        <p:spPr>
          <a:xfrm>
            <a:off x="3201228" y="62250"/>
            <a:ext cx="32196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GB" sz="1400" u="none" cap="none" strike="noStrike">
                <a:solidFill>
                  <a:srgbClr val="002060"/>
                </a:solidFill>
                <a:latin typeface="Arial"/>
                <a:ea typeface="Arial"/>
                <a:cs typeface="Arial"/>
                <a:sym typeface="Arial"/>
              </a:rPr>
              <a:t>Module 4: Support Management</a:t>
            </a:r>
            <a:endParaRPr b="1" i="0" sz="1400" u="none" cap="none" strike="noStrike">
              <a:solidFill>
                <a:srgbClr val="002060"/>
              </a:solidFill>
              <a:latin typeface="Arial"/>
              <a:ea typeface="Arial"/>
              <a:cs typeface="Arial"/>
              <a:sym typeface="Arial"/>
            </a:endParaRPr>
          </a:p>
        </p:txBody>
      </p:sp>
      <p:pic>
        <p:nvPicPr>
          <p:cNvPr id="157" name="Google Shape;157;g1e6d7eee98a_0_29"/>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g1e6d7eee98a_0_117"/>
          <p:cNvSpPr txBox="1"/>
          <p:nvPr>
            <p:ph idx="1" type="body"/>
          </p:nvPr>
        </p:nvSpPr>
        <p:spPr>
          <a:xfrm>
            <a:off x="965150" y="1424775"/>
            <a:ext cx="7818300" cy="27975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1500"/>
              </a:spcBef>
              <a:spcAft>
                <a:spcPts val="0"/>
              </a:spcAft>
              <a:buSzPts val="2100"/>
              <a:buNone/>
            </a:pPr>
            <a:r>
              <a:rPr lang="en-GB" sz="1900"/>
              <a:t>Promoting Inclusivity: Action Steps</a:t>
            </a:r>
            <a:endParaRPr sz="2300">
              <a:latin typeface="Roboto"/>
              <a:ea typeface="Roboto"/>
              <a:cs typeface="Roboto"/>
              <a:sym typeface="Roboto"/>
            </a:endParaRPr>
          </a:p>
          <a:p>
            <a:pPr indent="-355600" lvl="0" marL="457200" rtl="0" algn="l">
              <a:lnSpc>
                <a:spcPct val="150000"/>
              </a:lnSpc>
              <a:spcBef>
                <a:spcPts val="1500"/>
              </a:spcBef>
              <a:spcAft>
                <a:spcPts val="0"/>
              </a:spcAft>
              <a:buClr>
                <a:srgbClr val="D1D5DB"/>
              </a:buClr>
              <a:buSzPts val="2000"/>
              <a:buFont typeface="Roboto"/>
              <a:buChar char="●"/>
            </a:pPr>
            <a:r>
              <a:rPr b="0" lang="en-GB" sz="1600"/>
              <a:t>Fair Recruitment</a:t>
            </a:r>
            <a:endParaRPr b="0" sz="1600"/>
          </a:p>
          <a:p>
            <a:pPr indent="-355600" lvl="0" marL="457200" rtl="0" algn="l">
              <a:lnSpc>
                <a:spcPct val="150000"/>
              </a:lnSpc>
              <a:spcBef>
                <a:spcPts val="0"/>
              </a:spcBef>
              <a:spcAft>
                <a:spcPts val="0"/>
              </a:spcAft>
              <a:buClr>
                <a:srgbClr val="D1D5DB"/>
              </a:buClr>
              <a:buSzPts val="2000"/>
              <a:buFont typeface="Roboto"/>
              <a:buChar char="●"/>
            </a:pPr>
            <a:r>
              <a:rPr b="0" lang="en-GB" sz="1600"/>
              <a:t>Mentorship</a:t>
            </a:r>
            <a:endParaRPr b="0" sz="1600"/>
          </a:p>
          <a:p>
            <a:pPr indent="-355600" lvl="0" marL="457200" rtl="0" algn="l">
              <a:lnSpc>
                <a:spcPct val="150000"/>
              </a:lnSpc>
              <a:spcBef>
                <a:spcPts val="0"/>
              </a:spcBef>
              <a:spcAft>
                <a:spcPts val="0"/>
              </a:spcAft>
              <a:buClr>
                <a:srgbClr val="D1D5DB"/>
              </a:buClr>
              <a:buSzPts val="2000"/>
              <a:buFont typeface="Roboto"/>
              <a:buChar char="●"/>
            </a:pPr>
            <a:r>
              <a:rPr b="0" lang="en-GB" sz="1600"/>
              <a:t>Regular Reviews</a:t>
            </a:r>
            <a:endParaRPr sz="1900"/>
          </a:p>
          <a:p>
            <a:pPr indent="0" lvl="0" marL="0" rtl="0" algn="l">
              <a:lnSpc>
                <a:spcPct val="150000"/>
              </a:lnSpc>
              <a:spcBef>
                <a:spcPts val="1500"/>
              </a:spcBef>
              <a:spcAft>
                <a:spcPts val="0"/>
              </a:spcAft>
              <a:buClr>
                <a:schemeClr val="dk1"/>
              </a:buClr>
              <a:buSzPts val="1100"/>
              <a:buFont typeface="Arial"/>
              <a:buNone/>
            </a:pPr>
            <a:r>
              <a:t/>
            </a:r>
            <a:endParaRPr sz="1800">
              <a:solidFill>
                <a:srgbClr val="D1D5DB"/>
              </a:solidFill>
              <a:latin typeface="Roboto"/>
              <a:ea typeface="Roboto"/>
              <a:cs typeface="Roboto"/>
              <a:sym typeface="Roboto"/>
            </a:endParaRPr>
          </a:p>
          <a:p>
            <a:pPr indent="0" lvl="0" marL="0" rtl="0" algn="l">
              <a:lnSpc>
                <a:spcPct val="150000"/>
              </a:lnSpc>
              <a:spcBef>
                <a:spcPts val="1500"/>
              </a:spcBef>
              <a:spcAft>
                <a:spcPts val="0"/>
              </a:spcAft>
              <a:buClr>
                <a:schemeClr val="dk1"/>
              </a:buClr>
              <a:buSzPts val="1100"/>
              <a:buFont typeface="Arial"/>
              <a:buNone/>
            </a:pPr>
            <a:r>
              <a:t/>
            </a:r>
            <a:endParaRPr b="0" sz="1800">
              <a:solidFill>
                <a:srgbClr val="D1D5DB"/>
              </a:solidFill>
              <a:highlight>
                <a:srgbClr val="444654"/>
              </a:highlight>
              <a:latin typeface="Roboto"/>
              <a:ea typeface="Roboto"/>
              <a:cs typeface="Roboto"/>
              <a:sym typeface="Roboto"/>
            </a:endParaRPr>
          </a:p>
        </p:txBody>
      </p:sp>
      <p:sp>
        <p:nvSpPr>
          <p:cNvPr id="163" name="Google Shape;163;g1e6d7eee98a_0_117"/>
          <p:cNvSpPr txBox="1"/>
          <p:nvPr>
            <p:ph type="title"/>
          </p:nvPr>
        </p:nvSpPr>
        <p:spPr>
          <a:xfrm>
            <a:off x="918050" y="847450"/>
            <a:ext cx="6621900" cy="543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790"/>
              <a:buNone/>
            </a:pPr>
            <a:r>
              <a:rPr lang="en-GB" sz="2190"/>
              <a:t>Strategies &amp; Action Steps for Inclusivity</a:t>
            </a:r>
            <a:endParaRPr sz="2190"/>
          </a:p>
        </p:txBody>
      </p:sp>
      <p:sp>
        <p:nvSpPr>
          <p:cNvPr id="164" name="Google Shape;164;g1e6d7eee98a_0_117"/>
          <p:cNvSpPr/>
          <p:nvPr/>
        </p:nvSpPr>
        <p:spPr>
          <a:xfrm>
            <a:off x="3201228" y="62250"/>
            <a:ext cx="32196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GB" sz="1400" u="none" cap="none" strike="noStrike">
                <a:solidFill>
                  <a:srgbClr val="002060"/>
                </a:solidFill>
                <a:latin typeface="Arial"/>
                <a:ea typeface="Arial"/>
                <a:cs typeface="Arial"/>
                <a:sym typeface="Arial"/>
              </a:rPr>
              <a:t>Module 4: Support Management</a:t>
            </a:r>
            <a:endParaRPr b="1" i="0" sz="1400" u="none" cap="none" strike="noStrike">
              <a:solidFill>
                <a:srgbClr val="002060"/>
              </a:solidFill>
              <a:latin typeface="Arial"/>
              <a:ea typeface="Arial"/>
              <a:cs typeface="Arial"/>
              <a:sym typeface="Arial"/>
            </a:endParaRPr>
          </a:p>
        </p:txBody>
      </p:sp>
      <p:pic>
        <p:nvPicPr>
          <p:cNvPr id="165" name="Google Shape;165;g1e6d7eee98a_0_117"/>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g1e6d7eee98a_0_43"/>
          <p:cNvSpPr txBox="1"/>
          <p:nvPr>
            <p:ph idx="1" type="body"/>
          </p:nvPr>
        </p:nvSpPr>
        <p:spPr>
          <a:xfrm>
            <a:off x="965150" y="1348575"/>
            <a:ext cx="7320900" cy="3735900"/>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1500"/>
              </a:spcBef>
              <a:spcAft>
                <a:spcPts val="0"/>
              </a:spcAft>
              <a:buSzPts val="2100"/>
              <a:buNone/>
            </a:pPr>
            <a:r>
              <a:t/>
            </a:r>
            <a:endParaRPr b="0" sz="1500"/>
          </a:p>
          <a:p>
            <a:pPr indent="0" lvl="0" marL="0" marR="0" rtl="0" algn="l">
              <a:lnSpc>
                <a:spcPct val="150000"/>
              </a:lnSpc>
              <a:spcBef>
                <a:spcPts val="1500"/>
              </a:spcBef>
              <a:spcAft>
                <a:spcPts val="0"/>
              </a:spcAft>
              <a:buSzPts val="2100"/>
              <a:buNone/>
            </a:pPr>
            <a:r>
              <a:rPr lang="en-GB" sz="1900"/>
              <a:t>Characteristics of an Autism-Friendly Work Environment</a:t>
            </a:r>
            <a:endParaRPr sz="1900"/>
          </a:p>
          <a:p>
            <a:pPr indent="-323850" lvl="0" marL="457200" marR="0" rtl="0" algn="l">
              <a:lnSpc>
                <a:spcPct val="150000"/>
              </a:lnSpc>
              <a:spcBef>
                <a:spcPts val="1500"/>
              </a:spcBef>
              <a:spcAft>
                <a:spcPts val="0"/>
              </a:spcAft>
              <a:buClr>
                <a:srgbClr val="D1D5DB"/>
              </a:buClr>
              <a:buSzPts val="1500"/>
              <a:buFont typeface="Roboto"/>
              <a:buChar char="●"/>
            </a:pPr>
            <a:r>
              <a:rPr b="0" lang="en-GB" sz="1600"/>
              <a:t>Sensory Accommodations</a:t>
            </a:r>
            <a:endParaRPr sz="1600">
              <a:latin typeface="Comfortaa"/>
              <a:ea typeface="Comfortaa"/>
              <a:cs typeface="Comfortaa"/>
              <a:sym typeface="Comfortaa"/>
            </a:endParaRPr>
          </a:p>
          <a:p>
            <a:pPr indent="-323850" lvl="0" marL="457200" rtl="0" algn="l">
              <a:lnSpc>
                <a:spcPct val="150000"/>
              </a:lnSpc>
              <a:spcBef>
                <a:spcPts val="0"/>
              </a:spcBef>
              <a:spcAft>
                <a:spcPts val="0"/>
              </a:spcAft>
              <a:buClr>
                <a:srgbClr val="D1D5DB"/>
              </a:buClr>
              <a:buSzPts val="1500"/>
              <a:buFont typeface="Roboto"/>
              <a:buChar char="●"/>
            </a:pPr>
            <a:r>
              <a:rPr b="0" lang="en-GB" sz="1600"/>
              <a:t>Clear Communication</a:t>
            </a:r>
            <a:endParaRPr sz="1600">
              <a:latin typeface="Comfortaa"/>
              <a:ea typeface="Comfortaa"/>
              <a:cs typeface="Comfortaa"/>
              <a:sym typeface="Comfortaa"/>
            </a:endParaRPr>
          </a:p>
          <a:p>
            <a:pPr indent="-323850" lvl="0" marL="457200" rtl="0" algn="l">
              <a:lnSpc>
                <a:spcPct val="150000"/>
              </a:lnSpc>
              <a:spcBef>
                <a:spcPts val="0"/>
              </a:spcBef>
              <a:spcAft>
                <a:spcPts val="0"/>
              </a:spcAft>
              <a:buClr>
                <a:srgbClr val="D1D5DB"/>
              </a:buClr>
              <a:buSzPts val="1500"/>
              <a:buFont typeface="Roboto"/>
              <a:buChar char="●"/>
            </a:pPr>
            <a:r>
              <a:rPr b="0" lang="en-GB" sz="1600"/>
              <a:t>Flexibility and Routine</a:t>
            </a:r>
            <a:endParaRPr sz="1600">
              <a:latin typeface="Comfortaa"/>
              <a:ea typeface="Comfortaa"/>
              <a:cs typeface="Comfortaa"/>
              <a:sym typeface="Comfortaa"/>
            </a:endParaRPr>
          </a:p>
          <a:p>
            <a:pPr indent="-323850" lvl="0" marL="457200" rtl="0" algn="l">
              <a:lnSpc>
                <a:spcPct val="150000"/>
              </a:lnSpc>
              <a:spcBef>
                <a:spcPts val="0"/>
              </a:spcBef>
              <a:spcAft>
                <a:spcPts val="0"/>
              </a:spcAft>
              <a:buClr>
                <a:srgbClr val="D1D5DB"/>
              </a:buClr>
              <a:buSzPts val="1500"/>
              <a:buFont typeface="Roboto"/>
              <a:buChar char="●"/>
            </a:pPr>
            <a:r>
              <a:rPr b="0" lang="en-GB" sz="1600"/>
              <a:t>Inclusive Culture</a:t>
            </a:r>
            <a:endParaRPr sz="1600">
              <a:latin typeface="Comfortaa"/>
              <a:ea typeface="Comfortaa"/>
              <a:cs typeface="Comfortaa"/>
              <a:sym typeface="Comfortaa"/>
            </a:endParaRPr>
          </a:p>
          <a:p>
            <a:pPr indent="-323850" lvl="0" marL="457200" rtl="0" algn="l">
              <a:lnSpc>
                <a:spcPct val="150000"/>
              </a:lnSpc>
              <a:spcBef>
                <a:spcPts val="0"/>
              </a:spcBef>
              <a:spcAft>
                <a:spcPts val="0"/>
              </a:spcAft>
              <a:buClr>
                <a:srgbClr val="D1D5DB"/>
              </a:buClr>
              <a:buSzPts val="1500"/>
              <a:buFont typeface="Roboto"/>
              <a:buChar char="●"/>
            </a:pPr>
            <a:r>
              <a:rPr b="0" lang="en-GB" sz="1600"/>
              <a:t>Supportive Management</a:t>
            </a:r>
            <a:endParaRPr b="0" sz="1600"/>
          </a:p>
          <a:p>
            <a:pPr indent="0" lvl="0" marL="0" rtl="0" algn="l">
              <a:lnSpc>
                <a:spcPct val="150000"/>
              </a:lnSpc>
              <a:spcBef>
                <a:spcPts val="1500"/>
              </a:spcBef>
              <a:spcAft>
                <a:spcPts val="0"/>
              </a:spcAft>
              <a:buSzPts val="2100"/>
              <a:buNone/>
            </a:pPr>
            <a:r>
              <a:t/>
            </a:r>
            <a:endParaRPr b="0" sz="1400"/>
          </a:p>
          <a:p>
            <a:pPr indent="0" lvl="0" marL="0" rtl="0" algn="l">
              <a:lnSpc>
                <a:spcPct val="150000"/>
              </a:lnSpc>
              <a:spcBef>
                <a:spcPts val="0"/>
              </a:spcBef>
              <a:spcAft>
                <a:spcPts val="0"/>
              </a:spcAft>
              <a:buClr>
                <a:schemeClr val="dk1"/>
              </a:buClr>
              <a:buSzPts val="1100"/>
              <a:buFont typeface="Arial"/>
              <a:buNone/>
            </a:pPr>
            <a:r>
              <a:t/>
            </a:r>
            <a:endParaRPr sz="1300">
              <a:solidFill>
                <a:srgbClr val="D1D5DB"/>
              </a:solidFill>
              <a:latin typeface="Roboto"/>
              <a:ea typeface="Roboto"/>
              <a:cs typeface="Roboto"/>
              <a:sym typeface="Roboto"/>
            </a:endParaRPr>
          </a:p>
          <a:p>
            <a:pPr indent="0" lvl="0" marL="0" rtl="0" algn="l">
              <a:lnSpc>
                <a:spcPct val="150000"/>
              </a:lnSpc>
              <a:spcBef>
                <a:spcPts val="1500"/>
              </a:spcBef>
              <a:spcAft>
                <a:spcPts val="0"/>
              </a:spcAft>
              <a:buClr>
                <a:schemeClr val="dk1"/>
              </a:buClr>
              <a:buSzPts val="1100"/>
              <a:buFont typeface="Arial"/>
              <a:buNone/>
            </a:pPr>
            <a:r>
              <a:t/>
            </a:r>
            <a:endParaRPr b="0" sz="1300">
              <a:solidFill>
                <a:srgbClr val="D1D5DB"/>
              </a:solidFill>
              <a:highlight>
                <a:srgbClr val="444654"/>
              </a:highlight>
              <a:latin typeface="Roboto"/>
              <a:ea typeface="Roboto"/>
              <a:cs typeface="Roboto"/>
              <a:sym typeface="Roboto"/>
            </a:endParaRPr>
          </a:p>
        </p:txBody>
      </p:sp>
      <p:sp>
        <p:nvSpPr>
          <p:cNvPr id="171" name="Google Shape;171;g1e6d7eee98a_0_43"/>
          <p:cNvSpPr txBox="1"/>
          <p:nvPr>
            <p:ph type="title"/>
          </p:nvPr>
        </p:nvSpPr>
        <p:spPr>
          <a:xfrm>
            <a:off x="918050" y="847450"/>
            <a:ext cx="8125500" cy="543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790"/>
              <a:buNone/>
            </a:pPr>
            <a:r>
              <a:rPr lang="en-GB" sz="2190"/>
              <a:t>Unit 3: Autism-Friendly Work &amp; Training Environment</a:t>
            </a:r>
            <a:endParaRPr sz="2190"/>
          </a:p>
        </p:txBody>
      </p:sp>
      <p:sp>
        <p:nvSpPr>
          <p:cNvPr id="172" name="Google Shape;172;g1e6d7eee98a_0_43"/>
          <p:cNvSpPr/>
          <p:nvPr/>
        </p:nvSpPr>
        <p:spPr>
          <a:xfrm>
            <a:off x="3201228" y="62250"/>
            <a:ext cx="32196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GB" sz="1400" u="none" cap="none" strike="noStrike">
                <a:solidFill>
                  <a:srgbClr val="002060"/>
                </a:solidFill>
                <a:latin typeface="Arial"/>
                <a:ea typeface="Arial"/>
                <a:cs typeface="Arial"/>
                <a:sym typeface="Arial"/>
              </a:rPr>
              <a:t>Module 4: Support Management</a:t>
            </a:r>
            <a:endParaRPr b="1" i="0" sz="1400" u="none" cap="none" strike="noStrike">
              <a:solidFill>
                <a:srgbClr val="002060"/>
              </a:solidFill>
              <a:latin typeface="Arial"/>
              <a:ea typeface="Arial"/>
              <a:cs typeface="Arial"/>
              <a:sym typeface="Arial"/>
            </a:endParaRPr>
          </a:p>
        </p:txBody>
      </p:sp>
      <p:pic>
        <p:nvPicPr>
          <p:cNvPr id="173" name="Google Shape;173;g1e6d7eee98a_0_43"/>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g1e6d7eee98a_0_55"/>
          <p:cNvSpPr txBox="1"/>
          <p:nvPr>
            <p:ph idx="1" type="body"/>
          </p:nvPr>
        </p:nvSpPr>
        <p:spPr>
          <a:xfrm>
            <a:off x="965150" y="1348575"/>
            <a:ext cx="7219200" cy="37359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SzPts val="2100"/>
              <a:buNone/>
            </a:pPr>
            <a:r>
              <a:t/>
            </a:r>
            <a:endParaRPr b="0" sz="1600"/>
          </a:p>
          <a:p>
            <a:pPr indent="0" lvl="0" marL="0" rtl="0" algn="l">
              <a:lnSpc>
                <a:spcPct val="150000"/>
              </a:lnSpc>
              <a:spcBef>
                <a:spcPts val="0"/>
              </a:spcBef>
              <a:spcAft>
                <a:spcPts val="0"/>
              </a:spcAft>
              <a:buSzPts val="2100"/>
              <a:buNone/>
            </a:pPr>
            <a:r>
              <a:rPr lang="en-GB" sz="2000"/>
              <a:t>Methods for Evaluating an Autism-Friendly Environment</a:t>
            </a:r>
            <a:endParaRPr sz="2000"/>
          </a:p>
          <a:p>
            <a:pPr indent="0" lvl="0" marL="0" rtl="0" algn="l">
              <a:lnSpc>
                <a:spcPct val="150000"/>
              </a:lnSpc>
              <a:spcBef>
                <a:spcPts val="0"/>
              </a:spcBef>
              <a:spcAft>
                <a:spcPts val="0"/>
              </a:spcAft>
              <a:buSzPts val="2100"/>
              <a:buNone/>
            </a:pPr>
            <a:r>
              <a:t/>
            </a:r>
            <a:endParaRPr b="0" sz="1600"/>
          </a:p>
          <a:p>
            <a:pPr indent="-355600" lvl="0" marL="457200" rtl="0" algn="l">
              <a:lnSpc>
                <a:spcPct val="150000"/>
              </a:lnSpc>
              <a:spcBef>
                <a:spcPts val="0"/>
              </a:spcBef>
              <a:spcAft>
                <a:spcPts val="0"/>
              </a:spcAft>
              <a:buClr>
                <a:srgbClr val="D1D5DB"/>
              </a:buClr>
              <a:buSzPts val="2000"/>
              <a:buFont typeface="Roboto"/>
              <a:buChar char="●"/>
            </a:pPr>
            <a:r>
              <a:rPr b="0" lang="en-GB" sz="1700"/>
              <a:t>Feedback Collection</a:t>
            </a:r>
            <a:endParaRPr b="0" sz="1700"/>
          </a:p>
          <a:p>
            <a:pPr indent="-355600" lvl="0" marL="457200" rtl="0" algn="l">
              <a:lnSpc>
                <a:spcPct val="150000"/>
              </a:lnSpc>
              <a:spcBef>
                <a:spcPts val="0"/>
              </a:spcBef>
              <a:spcAft>
                <a:spcPts val="0"/>
              </a:spcAft>
              <a:buClr>
                <a:srgbClr val="D1D5DB"/>
              </a:buClr>
              <a:buSzPts val="2000"/>
              <a:buFont typeface="Roboto"/>
              <a:buChar char="●"/>
            </a:pPr>
            <a:r>
              <a:rPr b="0" lang="en-GB" sz="1700"/>
              <a:t>Observational Assessments</a:t>
            </a:r>
            <a:endParaRPr b="0" sz="1700"/>
          </a:p>
          <a:p>
            <a:pPr indent="-355600" lvl="0" marL="457200" rtl="0" algn="l">
              <a:lnSpc>
                <a:spcPct val="150000"/>
              </a:lnSpc>
              <a:spcBef>
                <a:spcPts val="0"/>
              </a:spcBef>
              <a:spcAft>
                <a:spcPts val="0"/>
              </a:spcAft>
              <a:buClr>
                <a:srgbClr val="D1D5DB"/>
              </a:buClr>
              <a:buSzPts val="2000"/>
              <a:buFont typeface="Roboto"/>
              <a:buChar char="●"/>
            </a:pPr>
            <a:r>
              <a:rPr b="0" lang="en-GB" sz="1700"/>
              <a:t>Performance Metrics</a:t>
            </a:r>
            <a:endParaRPr b="0" sz="2000">
              <a:solidFill>
                <a:srgbClr val="D1D5DB"/>
              </a:solidFill>
              <a:latin typeface="Roboto"/>
              <a:ea typeface="Roboto"/>
              <a:cs typeface="Roboto"/>
              <a:sym typeface="Roboto"/>
            </a:endParaRPr>
          </a:p>
          <a:p>
            <a:pPr indent="0" lvl="0" marL="63500" rtl="0" algn="l">
              <a:lnSpc>
                <a:spcPct val="150000"/>
              </a:lnSpc>
              <a:spcBef>
                <a:spcPts val="0"/>
              </a:spcBef>
              <a:spcAft>
                <a:spcPts val="0"/>
              </a:spcAft>
              <a:buClr>
                <a:srgbClr val="D1D5DB"/>
              </a:buClr>
              <a:buSzPts val="1200"/>
              <a:buFont typeface="Roboto"/>
              <a:buNone/>
            </a:pPr>
            <a:r>
              <a:t/>
            </a:r>
            <a:endParaRPr b="0" sz="1800">
              <a:latin typeface="Arial"/>
              <a:ea typeface="Arial"/>
              <a:cs typeface="Arial"/>
              <a:sym typeface="Arial"/>
            </a:endParaRPr>
          </a:p>
          <a:p>
            <a:pPr indent="0" lvl="0" marL="0" rtl="0" algn="l">
              <a:lnSpc>
                <a:spcPct val="150000"/>
              </a:lnSpc>
              <a:spcBef>
                <a:spcPts val="0"/>
              </a:spcBef>
              <a:spcAft>
                <a:spcPts val="0"/>
              </a:spcAft>
              <a:buSzPts val="2100"/>
              <a:buNone/>
            </a:pPr>
            <a:r>
              <a:t/>
            </a:r>
            <a:endParaRPr sz="1900">
              <a:latin typeface="Roboto"/>
              <a:ea typeface="Roboto"/>
              <a:cs typeface="Roboto"/>
              <a:sym typeface="Roboto"/>
            </a:endParaRPr>
          </a:p>
          <a:p>
            <a:pPr indent="0" lvl="0" marL="0" rtl="0" algn="l">
              <a:lnSpc>
                <a:spcPct val="150000"/>
              </a:lnSpc>
              <a:spcBef>
                <a:spcPts val="0"/>
              </a:spcBef>
              <a:spcAft>
                <a:spcPts val="0"/>
              </a:spcAft>
              <a:buClr>
                <a:schemeClr val="dk1"/>
              </a:buClr>
              <a:buSzPts val="1100"/>
              <a:buFont typeface="Arial"/>
              <a:buNone/>
            </a:pPr>
            <a:r>
              <a:t/>
            </a:r>
            <a:endParaRPr sz="1400">
              <a:solidFill>
                <a:srgbClr val="D1D5DB"/>
              </a:solidFill>
              <a:latin typeface="Roboto"/>
              <a:ea typeface="Roboto"/>
              <a:cs typeface="Roboto"/>
              <a:sym typeface="Roboto"/>
            </a:endParaRPr>
          </a:p>
          <a:p>
            <a:pPr indent="0" lvl="0" marL="0" rtl="0" algn="l">
              <a:lnSpc>
                <a:spcPct val="150000"/>
              </a:lnSpc>
              <a:spcBef>
                <a:spcPts val="1500"/>
              </a:spcBef>
              <a:spcAft>
                <a:spcPts val="0"/>
              </a:spcAft>
              <a:buClr>
                <a:schemeClr val="dk1"/>
              </a:buClr>
              <a:buSzPts val="1100"/>
              <a:buFont typeface="Arial"/>
              <a:buNone/>
            </a:pPr>
            <a:r>
              <a:t/>
            </a:r>
            <a:endParaRPr b="0" sz="1400">
              <a:solidFill>
                <a:srgbClr val="D1D5DB"/>
              </a:solidFill>
              <a:highlight>
                <a:srgbClr val="444654"/>
              </a:highlight>
              <a:latin typeface="Roboto"/>
              <a:ea typeface="Roboto"/>
              <a:cs typeface="Roboto"/>
              <a:sym typeface="Roboto"/>
            </a:endParaRPr>
          </a:p>
        </p:txBody>
      </p:sp>
      <p:sp>
        <p:nvSpPr>
          <p:cNvPr id="179" name="Google Shape;179;g1e6d7eee98a_0_55"/>
          <p:cNvSpPr txBox="1"/>
          <p:nvPr>
            <p:ph type="title"/>
          </p:nvPr>
        </p:nvSpPr>
        <p:spPr>
          <a:xfrm>
            <a:off x="918050" y="847450"/>
            <a:ext cx="8125500" cy="543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790"/>
              <a:buNone/>
            </a:pPr>
            <a:r>
              <a:rPr lang="en-GB" sz="2190"/>
              <a:t>Unit 4: Evaluating an Autism-Friendly Environment</a:t>
            </a:r>
            <a:endParaRPr sz="2190"/>
          </a:p>
        </p:txBody>
      </p:sp>
      <p:sp>
        <p:nvSpPr>
          <p:cNvPr id="180" name="Google Shape;180;g1e6d7eee98a_0_55"/>
          <p:cNvSpPr/>
          <p:nvPr/>
        </p:nvSpPr>
        <p:spPr>
          <a:xfrm>
            <a:off x="3201228" y="62250"/>
            <a:ext cx="32196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GB" sz="1400" u="none" cap="none" strike="noStrike">
                <a:solidFill>
                  <a:srgbClr val="002060"/>
                </a:solidFill>
                <a:latin typeface="Arial"/>
                <a:ea typeface="Arial"/>
                <a:cs typeface="Arial"/>
                <a:sym typeface="Arial"/>
              </a:rPr>
              <a:t>Module 4: Support Management</a:t>
            </a:r>
            <a:endParaRPr b="1" i="0" sz="1400" u="none" cap="none" strike="noStrike">
              <a:solidFill>
                <a:srgbClr val="002060"/>
              </a:solidFill>
              <a:latin typeface="Arial"/>
              <a:ea typeface="Arial"/>
              <a:cs typeface="Arial"/>
              <a:sym typeface="Arial"/>
            </a:endParaRPr>
          </a:p>
        </p:txBody>
      </p:sp>
      <p:pic>
        <p:nvPicPr>
          <p:cNvPr id="181" name="Google Shape;181;g1e6d7eee98a_0_55"/>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g1e6d7eee98a_0_72"/>
          <p:cNvSpPr txBox="1"/>
          <p:nvPr>
            <p:ph idx="1" type="body"/>
          </p:nvPr>
        </p:nvSpPr>
        <p:spPr>
          <a:xfrm>
            <a:off x="965150" y="2051550"/>
            <a:ext cx="6390900" cy="23802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SzPts val="1018"/>
              <a:buNone/>
            </a:pPr>
            <a:r>
              <a:rPr b="0" lang="en-GB" sz="1300"/>
              <a:t>Some strategies for continuous adaptation include:</a:t>
            </a:r>
            <a:endParaRPr b="0" sz="1300"/>
          </a:p>
          <a:p>
            <a:pPr indent="-311150" lvl="0" marL="457200" rtl="0" algn="l">
              <a:lnSpc>
                <a:spcPct val="150000"/>
              </a:lnSpc>
              <a:spcBef>
                <a:spcPts val="1500"/>
              </a:spcBef>
              <a:spcAft>
                <a:spcPts val="0"/>
              </a:spcAft>
              <a:buClr>
                <a:srgbClr val="D1D5DB"/>
              </a:buClr>
              <a:buSzPts val="1300"/>
              <a:buFont typeface="Roboto"/>
              <a:buChar char="●"/>
            </a:pPr>
            <a:r>
              <a:rPr b="0" lang="en-GB" sz="1300"/>
              <a:t>Surveys and Questionnaires</a:t>
            </a:r>
            <a:endParaRPr b="0" sz="1300"/>
          </a:p>
          <a:p>
            <a:pPr indent="-311150" lvl="0" marL="457200" rtl="0" algn="l">
              <a:lnSpc>
                <a:spcPct val="150000"/>
              </a:lnSpc>
              <a:spcBef>
                <a:spcPts val="0"/>
              </a:spcBef>
              <a:spcAft>
                <a:spcPts val="0"/>
              </a:spcAft>
              <a:buClr>
                <a:srgbClr val="D1D5DB"/>
              </a:buClr>
              <a:buSzPts val="1300"/>
              <a:buFont typeface="Roboto"/>
              <a:buChar char="●"/>
            </a:pPr>
            <a:r>
              <a:rPr b="0" lang="en-GB" sz="1300"/>
              <a:t>Regular Review Meetings</a:t>
            </a:r>
            <a:endParaRPr b="0" sz="1300"/>
          </a:p>
          <a:p>
            <a:pPr indent="-311150" lvl="0" marL="457200" rtl="0" algn="l">
              <a:lnSpc>
                <a:spcPct val="150000"/>
              </a:lnSpc>
              <a:spcBef>
                <a:spcPts val="0"/>
              </a:spcBef>
              <a:spcAft>
                <a:spcPts val="0"/>
              </a:spcAft>
              <a:buClr>
                <a:srgbClr val="D1D5DB"/>
              </a:buClr>
              <a:buSzPts val="1300"/>
              <a:buFont typeface="Roboto"/>
              <a:buChar char="●"/>
            </a:pPr>
            <a:r>
              <a:rPr b="0" lang="en-GB" sz="1300"/>
              <a:t>Action-Response System</a:t>
            </a:r>
            <a:endParaRPr b="0" sz="1300"/>
          </a:p>
          <a:p>
            <a:pPr indent="0" lvl="0" marL="0" rtl="0" algn="l">
              <a:lnSpc>
                <a:spcPct val="150000"/>
              </a:lnSpc>
              <a:spcBef>
                <a:spcPts val="1500"/>
              </a:spcBef>
              <a:spcAft>
                <a:spcPts val="0"/>
              </a:spcAft>
              <a:buSzPts val="1018"/>
              <a:buNone/>
            </a:pPr>
            <a:r>
              <a:rPr b="0" lang="en-GB" sz="1300"/>
              <a:t>Employing the right listening tools and acting on feedback ensures a continuously evolving work environment that meets the needs of all employees, especially those with autism.</a:t>
            </a:r>
            <a:endParaRPr b="0" sz="1300">
              <a:solidFill>
                <a:srgbClr val="D1D5DB"/>
              </a:solidFill>
              <a:highlight>
                <a:srgbClr val="444654"/>
              </a:highlight>
              <a:latin typeface="Roboto"/>
              <a:ea typeface="Roboto"/>
              <a:cs typeface="Roboto"/>
              <a:sym typeface="Roboto"/>
            </a:endParaRPr>
          </a:p>
          <a:p>
            <a:pPr indent="0" lvl="0" marL="0" rtl="0" algn="l">
              <a:lnSpc>
                <a:spcPct val="150000"/>
              </a:lnSpc>
              <a:spcBef>
                <a:spcPts val="0"/>
              </a:spcBef>
              <a:spcAft>
                <a:spcPts val="0"/>
              </a:spcAft>
              <a:buSzPts val="1018"/>
              <a:buNone/>
            </a:pPr>
            <a:r>
              <a:t/>
            </a:r>
            <a:endParaRPr b="0" sz="1100">
              <a:solidFill>
                <a:srgbClr val="D1D5DB"/>
              </a:solidFill>
              <a:highlight>
                <a:srgbClr val="444654"/>
              </a:highlight>
              <a:latin typeface="Roboto"/>
              <a:ea typeface="Roboto"/>
              <a:cs typeface="Roboto"/>
              <a:sym typeface="Roboto"/>
            </a:endParaRPr>
          </a:p>
          <a:p>
            <a:pPr indent="0" lvl="0" marL="0" rtl="0" algn="l">
              <a:lnSpc>
                <a:spcPct val="150000"/>
              </a:lnSpc>
              <a:spcBef>
                <a:spcPts val="1500"/>
              </a:spcBef>
              <a:spcAft>
                <a:spcPts val="1500"/>
              </a:spcAft>
              <a:buSzPts val="1018"/>
              <a:buNone/>
            </a:pPr>
            <a:r>
              <a:t/>
            </a:r>
            <a:endParaRPr b="0" sz="1100">
              <a:solidFill>
                <a:srgbClr val="D1D5DB"/>
              </a:solidFill>
              <a:latin typeface="Roboto"/>
              <a:ea typeface="Roboto"/>
              <a:cs typeface="Roboto"/>
              <a:sym typeface="Roboto"/>
            </a:endParaRPr>
          </a:p>
        </p:txBody>
      </p:sp>
      <p:sp>
        <p:nvSpPr>
          <p:cNvPr id="187" name="Google Shape;187;g1e6d7eee98a_0_72"/>
          <p:cNvSpPr txBox="1"/>
          <p:nvPr>
            <p:ph type="title"/>
          </p:nvPr>
        </p:nvSpPr>
        <p:spPr>
          <a:xfrm>
            <a:off x="918050" y="847450"/>
            <a:ext cx="6972300" cy="6945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GB"/>
              <a:t>Feedback Mechanisms &amp; Continuous Improvement</a:t>
            </a:r>
            <a:endParaRPr/>
          </a:p>
        </p:txBody>
      </p:sp>
      <p:sp>
        <p:nvSpPr>
          <p:cNvPr id="188" name="Google Shape;188;g1e6d7eee98a_0_72"/>
          <p:cNvSpPr/>
          <p:nvPr/>
        </p:nvSpPr>
        <p:spPr>
          <a:xfrm>
            <a:off x="3201228" y="62250"/>
            <a:ext cx="32196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GB" sz="1400" u="none" cap="none" strike="noStrike">
                <a:solidFill>
                  <a:srgbClr val="002060"/>
                </a:solidFill>
                <a:latin typeface="Arial"/>
                <a:ea typeface="Arial"/>
                <a:cs typeface="Arial"/>
                <a:sym typeface="Arial"/>
              </a:rPr>
              <a:t>Module 4: Support Management</a:t>
            </a:r>
            <a:endParaRPr b="1" i="0" sz="1400" u="none" cap="none" strike="noStrike">
              <a:solidFill>
                <a:srgbClr val="002060"/>
              </a:solidFill>
              <a:latin typeface="Arial"/>
              <a:ea typeface="Arial"/>
              <a:cs typeface="Arial"/>
              <a:sym typeface="Arial"/>
            </a:endParaRPr>
          </a:p>
        </p:txBody>
      </p:sp>
      <p:pic>
        <p:nvPicPr>
          <p:cNvPr id="189" name="Google Shape;189;g1e6d7eee98a_0_72"/>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g1e6d7eee98a_0_66"/>
          <p:cNvSpPr txBox="1"/>
          <p:nvPr>
            <p:ph idx="1" type="body"/>
          </p:nvPr>
        </p:nvSpPr>
        <p:spPr>
          <a:xfrm>
            <a:off x="965150" y="1958175"/>
            <a:ext cx="7049700" cy="29682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SzPts val="935"/>
              <a:buNone/>
            </a:pPr>
            <a:r>
              <a:rPr b="0" lang="en-GB" sz="1365"/>
              <a:t>Teams are the backbone of the hospitality sector. When these teams include members with autism, understanding and managing them effectively is crucial.</a:t>
            </a:r>
            <a:endParaRPr b="0" sz="1365"/>
          </a:p>
          <a:p>
            <a:pPr indent="0" lvl="0" marL="0" rtl="0" algn="l">
              <a:lnSpc>
                <a:spcPct val="150000"/>
              </a:lnSpc>
              <a:spcBef>
                <a:spcPts val="0"/>
              </a:spcBef>
              <a:spcAft>
                <a:spcPts val="0"/>
              </a:spcAft>
              <a:buSzPts val="935"/>
              <a:buNone/>
            </a:pPr>
            <a:r>
              <a:t/>
            </a:r>
            <a:endParaRPr b="0" sz="1365"/>
          </a:p>
          <a:p>
            <a:pPr indent="0" lvl="0" marL="0" rtl="0" algn="l">
              <a:lnSpc>
                <a:spcPct val="150000"/>
              </a:lnSpc>
              <a:spcBef>
                <a:spcPts val="0"/>
              </a:spcBef>
              <a:spcAft>
                <a:spcPts val="0"/>
              </a:spcAft>
              <a:buClr>
                <a:schemeClr val="dk1"/>
              </a:buClr>
              <a:buSzPts val="935"/>
              <a:buFont typeface="Arial"/>
              <a:buNone/>
            </a:pPr>
            <a:r>
              <a:rPr lang="en-GB" sz="1535"/>
              <a:t>Understanding Neurodiverse Team Dynamics</a:t>
            </a:r>
            <a:endParaRPr sz="1535"/>
          </a:p>
          <a:p>
            <a:pPr indent="-331470" lvl="0" marL="457200" rtl="0" algn="l">
              <a:lnSpc>
                <a:spcPct val="150000"/>
              </a:lnSpc>
              <a:spcBef>
                <a:spcPts val="1500"/>
              </a:spcBef>
              <a:spcAft>
                <a:spcPts val="0"/>
              </a:spcAft>
              <a:buClr>
                <a:srgbClr val="D1D5DB"/>
              </a:buClr>
              <a:buSzPts val="1620"/>
              <a:buFont typeface="Roboto"/>
              <a:buChar char="●"/>
            </a:pPr>
            <a:r>
              <a:rPr b="0" lang="en-GB" sz="1365"/>
              <a:t>Communication Styles</a:t>
            </a:r>
            <a:endParaRPr b="0" sz="1365"/>
          </a:p>
          <a:p>
            <a:pPr indent="-331470" lvl="0" marL="457200" rtl="0" algn="l">
              <a:lnSpc>
                <a:spcPct val="150000"/>
              </a:lnSpc>
              <a:spcBef>
                <a:spcPts val="0"/>
              </a:spcBef>
              <a:spcAft>
                <a:spcPts val="0"/>
              </a:spcAft>
              <a:buClr>
                <a:srgbClr val="D1D5DB"/>
              </a:buClr>
              <a:buSzPts val="1620"/>
              <a:buFont typeface="Roboto"/>
              <a:buChar char="●"/>
            </a:pPr>
            <a:r>
              <a:rPr b="0" lang="en-GB" sz="1365"/>
              <a:t>Sensory Experiences</a:t>
            </a:r>
            <a:endParaRPr b="0" sz="1365"/>
          </a:p>
          <a:p>
            <a:pPr indent="-331470" lvl="0" marL="457200" rtl="0" algn="l">
              <a:lnSpc>
                <a:spcPct val="150000"/>
              </a:lnSpc>
              <a:spcBef>
                <a:spcPts val="0"/>
              </a:spcBef>
              <a:spcAft>
                <a:spcPts val="0"/>
              </a:spcAft>
              <a:buClr>
                <a:srgbClr val="D1D5DB"/>
              </a:buClr>
              <a:buSzPts val="1620"/>
              <a:buFont typeface="Roboto"/>
              <a:buChar char="●"/>
            </a:pPr>
            <a:r>
              <a:rPr b="0" lang="en-GB" sz="1365"/>
              <a:t>Structured Interactions</a:t>
            </a:r>
            <a:endParaRPr b="0" sz="1620">
              <a:solidFill>
                <a:srgbClr val="D1D5DB"/>
              </a:solidFill>
              <a:latin typeface="Roboto"/>
              <a:ea typeface="Roboto"/>
              <a:cs typeface="Roboto"/>
              <a:sym typeface="Roboto"/>
            </a:endParaRPr>
          </a:p>
          <a:p>
            <a:pPr indent="0" lvl="0" marL="0" rtl="0" algn="l">
              <a:lnSpc>
                <a:spcPct val="150000"/>
              </a:lnSpc>
              <a:spcBef>
                <a:spcPts val="1500"/>
              </a:spcBef>
              <a:spcAft>
                <a:spcPts val="0"/>
              </a:spcAft>
              <a:buSzPts val="935"/>
              <a:buNone/>
            </a:pPr>
            <a:r>
              <a:t/>
            </a:r>
            <a:endParaRPr b="0" sz="1420">
              <a:solidFill>
                <a:srgbClr val="D1D5DB"/>
              </a:solidFill>
              <a:highlight>
                <a:srgbClr val="444654"/>
              </a:highlight>
              <a:latin typeface="Roboto"/>
              <a:ea typeface="Roboto"/>
              <a:cs typeface="Roboto"/>
              <a:sym typeface="Roboto"/>
            </a:endParaRPr>
          </a:p>
        </p:txBody>
      </p:sp>
      <p:sp>
        <p:nvSpPr>
          <p:cNvPr id="195" name="Google Shape;195;g1e6d7eee98a_0_66"/>
          <p:cNvSpPr txBox="1"/>
          <p:nvPr>
            <p:ph type="title"/>
          </p:nvPr>
        </p:nvSpPr>
        <p:spPr>
          <a:xfrm>
            <a:off x="918050" y="847450"/>
            <a:ext cx="6367800" cy="6945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GB"/>
              <a:t>Unit 5: Team Management Skills in Autism-Friendly Teams</a:t>
            </a:r>
            <a:endParaRPr/>
          </a:p>
        </p:txBody>
      </p:sp>
      <p:sp>
        <p:nvSpPr>
          <p:cNvPr id="196" name="Google Shape;196;g1e6d7eee98a_0_66"/>
          <p:cNvSpPr/>
          <p:nvPr/>
        </p:nvSpPr>
        <p:spPr>
          <a:xfrm>
            <a:off x="3201228" y="62250"/>
            <a:ext cx="32196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GB" sz="1400" u="none" cap="none" strike="noStrike">
                <a:solidFill>
                  <a:srgbClr val="002060"/>
                </a:solidFill>
                <a:latin typeface="Arial"/>
                <a:ea typeface="Arial"/>
                <a:cs typeface="Arial"/>
                <a:sym typeface="Arial"/>
              </a:rPr>
              <a:t>Module 4: Support Management</a:t>
            </a:r>
            <a:endParaRPr b="1" i="0" sz="1400" u="none" cap="none" strike="noStrike">
              <a:solidFill>
                <a:srgbClr val="002060"/>
              </a:solidFill>
              <a:latin typeface="Arial"/>
              <a:ea typeface="Arial"/>
              <a:cs typeface="Arial"/>
              <a:sym typeface="Arial"/>
            </a:endParaRPr>
          </a:p>
        </p:txBody>
      </p:sp>
      <p:pic>
        <p:nvPicPr>
          <p:cNvPr id="197" name="Google Shape;197;g1e6d7eee98a_0_66"/>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g1e6d7eee98a_0_78"/>
          <p:cNvSpPr txBox="1"/>
          <p:nvPr>
            <p:ph idx="1" type="body"/>
          </p:nvPr>
        </p:nvSpPr>
        <p:spPr>
          <a:xfrm>
            <a:off x="965148" y="1958175"/>
            <a:ext cx="6390900" cy="2702100"/>
          </a:xfrm>
          <a:prstGeom prst="rect">
            <a:avLst/>
          </a:prstGeom>
          <a:noFill/>
          <a:ln>
            <a:noFill/>
          </a:ln>
        </p:spPr>
        <p:txBody>
          <a:bodyPr anchorCtr="0" anchor="t" bIns="91425" lIns="91425" spcFirstLastPara="1" rIns="91425" wrap="square" tIns="91425">
            <a:noAutofit/>
          </a:bodyPr>
          <a:lstStyle/>
          <a:p>
            <a:pPr indent="0" lvl="0" marL="0" marR="0" rtl="0" algn="l">
              <a:lnSpc>
                <a:spcPct val="140000"/>
              </a:lnSpc>
              <a:spcBef>
                <a:spcPts val="0"/>
              </a:spcBef>
              <a:spcAft>
                <a:spcPts val="0"/>
              </a:spcAft>
              <a:buSzPts val="935"/>
              <a:buNone/>
            </a:pPr>
            <a:r>
              <a:rPr lang="en-GB" sz="1900"/>
              <a:t>Promoting Collaboration &amp; Understanding</a:t>
            </a:r>
            <a:endParaRPr sz="1900"/>
          </a:p>
          <a:p>
            <a:pPr indent="-330200" lvl="0" marL="457200" marR="0" rtl="0" algn="l">
              <a:lnSpc>
                <a:spcPct val="140000"/>
              </a:lnSpc>
              <a:spcBef>
                <a:spcPts val="0"/>
              </a:spcBef>
              <a:spcAft>
                <a:spcPts val="0"/>
              </a:spcAft>
              <a:buSzPts val="1600"/>
              <a:buChar char="●"/>
            </a:pPr>
            <a:r>
              <a:rPr b="0" lang="en-GB" sz="1600"/>
              <a:t>Training</a:t>
            </a:r>
            <a:endParaRPr b="0" sz="1600"/>
          </a:p>
          <a:p>
            <a:pPr indent="-330200" lvl="0" marL="457200" marR="0" rtl="0" algn="l">
              <a:lnSpc>
                <a:spcPct val="140000"/>
              </a:lnSpc>
              <a:spcBef>
                <a:spcPts val="0"/>
              </a:spcBef>
              <a:spcAft>
                <a:spcPts val="0"/>
              </a:spcAft>
              <a:buSzPts val="1600"/>
              <a:buChar char="●"/>
            </a:pPr>
            <a:r>
              <a:rPr b="0" lang="en-GB" sz="1600"/>
              <a:t>Clear Communication</a:t>
            </a:r>
            <a:endParaRPr b="0" sz="1600"/>
          </a:p>
          <a:p>
            <a:pPr indent="-330200" lvl="0" marL="457200" marR="0" rtl="0" algn="l">
              <a:lnSpc>
                <a:spcPct val="140000"/>
              </a:lnSpc>
              <a:spcBef>
                <a:spcPts val="0"/>
              </a:spcBef>
              <a:spcAft>
                <a:spcPts val="0"/>
              </a:spcAft>
              <a:buSzPts val="1600"/>
              <a:buChar char="●"/>
            </a:pPr>
            <a:r>
              <a:rPr b="0" lang="en-GB" sz="1600"/>
              <a:t>Sensory Considerations</a:t>
            </a:r>
            <a:endParaRPr b="0" sz="1600"/>
          </a:p>
          <a:p>
            <a:pPr indent="-330200" lvl="0" marL="457200" marR="0" rtl="0" algn="l">
              <a:lnSpc>
                <a:spcPct val="140000"/>
              </a:lnSpc>
              <a:spcBef>
                <a:spcPts val="0"/>
              </a:spcBef>
              <a:spcAft>
                <a:spcPts val="0"/>
              </a:spcAft>
              <a:buSzPts val="1600"/>
              <a:buChar char="●"/>
            </a:pPr>
            <a:r>
              <a:rPr b="0" lang="en-GB" sz="1600"/>
              <a:t>Routine &amp; Change</a:t>
            </a:r>
            <a:endParaRPr b="0" sz="1600"/>
          </a:p>
          <a:p>
            <a:pPr indent="-330200" lvl="0" marL="457200" marR="0" rtl="0" algn="l">
              <a:lnSpc>
                <a:spcPct val="140000"/>
              </a:lnSpc>
              <a:spcBef>
                <a:spcPts val="0"/>
              </a:spcBef>
              <a:spcAft>
                <a:spcPts val="0"/>
              </a:spcAft>
              <a:buSzPts val="1600"/>
              <a:buChar char="●"/>
            </a:pPr>
            <a:r>
              <a:rPr b="0" lang="en-GB" sz="1600"/>
              <a:t>Valuing Every Member</a:t>
            </a:r>
            <a:endParaRPr b="0" sz="1600">
              <a:solidFill>
                <a:srgbClr val="D1D5DB"/>
              </a:solidFill>
              <a:latin typeface="Roboto"/>
              <a:ea typeface="Roboto"/>
              <a:cs typeface="Roboto"/>
              <a:sym typeface="Roboto"/>
            </a:endParaRPr>
          </a:p>
          <a:p>
            <a:pPr indent="0" lvl="0" marL="0" rtl="0" algn="l">
              <a:lnSpc>
                <a:spcPct val="140000"/>
              </a:lnSpc>
              <a:spcBef>
                <a:spcPts val="0"/>
              </a:spcBef>
              <a:spcAft>
                <a:spcPts val="1500"/>
              </a:spcAft>
              <a:buSzPts val="935"/>
              <a:buNone/>
            </a:pPr>
            <a:r>
              <a:t/>
            </a:r>
            <a:endParaRPr sz="1620">
              <a:solidFill>
                <a:srgbClr val="D1D5DB"/>
              </a:solidFill>
              <a:latin typeface="Roboto"/>
              <a:ea typeface="Roboto"/>
              <a:cs typeface="Roboto"/>
              <a:sym typeface="Roboto"/>
            </a:endParaRPr>
          </a:p>
        </p:txBody>
      </p:sp>
      <p:sp>
        <p:nvSpPr>
          <p:cNvPr id="203" name="Google Shape;203;g1e6d7eee98a_0_78"/>
          <p:cNvSpPr txBox="1"/>
          <p:nvPr>
            <p:ph type="title"/>
          </p:nvPr>
        </p:nvSpPr>
        <p:spPr>
          <a:xfrm>
            <a:off x="918050" y="847450"/>
            <a:ext cx="6367800" cy="6945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GB"/>
              <a:t>Strategies for Effective Team Management</a:t>
            </a:r>
            <a:endParaRPr/>
          </a:p>
        </p:txBody>
      </p:sp>
      <p:sp>
        <p:nvSpPr>
          <p:cNvPr id="204" name="Google Shape;204;g1e6d7eee98a_0_78"/>
          <p:cNvSpPr/>
          <p:nvPr/>
        </p:nvSpPr>
        <p:spPr>
          <a:xfrm>
            <a:off x="3201228" y="62250"/>
            <a:ext cx="32196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GB" sz="1400" u="none" cap="none" strike="noStrike">
                <a:solidFill>
                  <a:srgbClr val="002060"/>
                </a:solidFill>
                <a:latin typeface="Arial"/>
                <a:ea typeface="Arial"/>
                <a:cs typeface="Arial"/>
                <a:sym typeface="Arial"/>
              </a:rPr>
              <a:t>Module 4: Support Management</a:t>
            </a:r>
            <a:endParaRPr b="1" i="0" sz="1400" u="none" cap="none" strike="noStrike">
              <a:solidFill>
                <a:srgbClr val="002060"/>
              </a:solidFill>
              <a:latin typeface="Arial"/>
              <a:ea typeface="Arial"/>
              <a:cs typeface="Arial"/>
              <a:sym typeface="Arial"/>
            </a:endParaRPr>
          </a:p>
        </p:txBody>
      </p:sp>
      <p:pic>
        <p:nvPicPr>
          <p:cNvPr id="205" name="Google Shape;205;g1e6d7eee98a_0_78"/>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g1e6d7eee98a_0_124"/>
          <p:cNvSpPr txBox="1"/>
          <p:nvPr>
            <p:ph idx="1" type="body"/>
          </p:nvPr>
        </p:nvSpPr>
        <p:spPr>
          <a:xfrm>
            <a:off x="965148" y="1958175"/>
            <a:ext cx="6390900" cy="2702100"/>
          </a:xfrm>
          <a:prstGeom prst="rect">
            <a:avLst/>
          </a:prstGeom>
          <a:noFill/>
          <a:ln>
            <a:noFill/>
          </a:ln>
        </p:spPr>
        <p:txBody>
          <a:bodyPr anchorCtr="0" anchor="t" bIns="91425" lIns="91425" spcFirstLastPara="1" rIns="91425" wrap="square" tIns="91425">
            <a:noAutofit/>
          </a:bodyPr>
          <a:lstStyle/>
          <a:p>
            <a:pPr indent="0" lvl="0" marL="0" rtl="0" algn="l">
              <a:lnSpc>
                <a:spcPct val="140000"/>
              </a:lnSpc>
              <a:spcBef>
                <a:spcPts val="0"/>
              </a:spcBef>
              <a:spcAft>
                <a:spcPts val="0"/>
              </a:spcAft>
              <a:buSzPts val="2100"/>
              <a:buNone/>
            </a:pPr>
            <a:r>
              <a:rPr lang="en-GB" sz="2000"/>
              <a:t>Constructive Feedback &amp; Collaboration</a:t>
            </a:r>
            <a:endParaRPr sz="2000"/>
          </a:p>
          <a:p>
            <a:pPr indent="-336550" lvl="0" marL="457200" rtl="0" algn="l">
              <a:lnSpc>
                <a:spcPct val="140000"/>
              </a:lnSpc>
              <a:spcBef>
                <a:spcPts val="0"/>
              </a:spcBef>
              <a:spcAft>
                <a:spcPts val="0"/>
              </a:spcAft>
              <a:buSzPts val="1700"/>
              <a:buChar char="●"/>
            </a:pPr>
            <a:r>
              <a:rPr b="0" lang="en-GB" sz="1700"/>
              <a:t>Feedback</a:t>
            </a:r>
            <a:endParaRPr b="0" sz="1700"/>
          </a:p>
          <a:p>
            <a:pPr indent="-336550" lvl="0" marL="457200" rtl="0" algn="l">
              <a:lnSpc>
                <a:spcPct val="140000"/>
              </a:lnSpc>
              <a:spcBef>
                <a:spcPts val="0"/>
              </a:spcBef>
              <a:spcAft>
                <a:spcPts val="0"/>
              </a:spcAft>
              <a:buSzPts val="1700"/>
              <a:buChar char="●"/>
            </a:pPr>
            <a:r>
              <a:rPr b="0" lang="en-GB" sz="1700"/>
              <a:t>Team-Building Activities</a:t>
            </a:r>
            <a:endParaRPr b="0" sz="1700"/>
          </a:p>
          <a:p>
            <a:pPr indent="-336550" lvl="0" marL="457200" rtl="0" algn="l">
              <a:lnSpc>
                <a:spcPct val="140000"/>
              </a:lnSpc>
              <a:spcBef>
                <a:spcPts val="0"/>
              </a:spcBef>
              <a:spcAft>
                <a:spcPts val="0"/>
              </a:spcAft>
              <a:buSzPts val="1700"/>
              <a:buChar char="●"/>
            </a:pPr>
            <a:r>
              <a:rPr b="0" lang="en-GB" sz="1700"/>
              <a:t>Open Communication</a:t>
            </a:r>
            <a:endParaRPr sz="1700"/>
          </a:p>
          <a:p>
            <a:pPr indent="0" lvl="0" marL="0" rtl="0" algn="l">
              <a:lnSpc>
                <a:spcPct val="140000"/>
              </a:lnSpc>
              <a:spcBef>
                <a:spcPts val="0"/>
              </a:spcBef>
              <a:spcAft>
                <a:spcPts val="1500"/>
              </a:spcAft>
              <a:buSzPts val="935"/>
              <a:buNone/>
            </a:pPr>
            <a:r>
              <a:t/>
            </a:r>
            <a:endParaRPr sz="1720">
              <a:solidFill>
                <a:srgbClr val="D1D5DB"/>
              </a:solidFill>
              <a:latin typeface="Roboto"/>
              <a:ea typeface="Roboto"/>
              <a:cs typeface="Roboto"/>
              <a:sym typeface="Roboto"/>
            </a:endParaRPr>
          </a:p>
        </p:txBody>
      </p:sp>
      <p:sp>
        <p:nvSpPr>
          <p:cNvPr id="211" name="Google Shape;211;g1e6d7eee98a_0_124"/>
          <p:cNvSpPr txBox="1"/>
          <p:nvPr>
            <p:ph type="title"/>
          </p:nvPr>
        </p:nvSpPr>
        <p:spPr>
          <a:xfrm>
            <a:off x="918050" y="847450"/>
            <a:ext cx="6367800" cy="6945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GB"/>
              <a:t>Strategies for Effective Team Management</a:t>
            </a:r>
            <a:endParaRPr/>
          </a:p>
        </p:txBody>
      </p:sp>
      <p:sp>
        <p:nvSpPr>
          <p:cNvPr id="212" name="Google Shape;212;g1e6d7eee98a_0_124"/>
          <p:cNvSpPr/>
          <p:nvPr/>
        </p:nvSpPr>
        <p:spPr>
          <a:xfrm>
            <a:off x="3201228" y="62250"/>
            <a:ext cx="32196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GB" sz="1400" u="none" cap="none" strike="noStrike">
                <a:solidFill>
                  <a:srgbClr val="002060"/>
                </a:solidFill>
                <a:latin typeface="Arial"/>
                <a:ea typeface="Arial"/>
                <a:cs typeface="Arial"/>
                <a:sym typeface="Arial"/>
              </a:rPr>
              <a:t>Module 4: Support Management</a:t>
            </a:r>
            <a:endParaRPr b="1" i="0" sz="1400" u="none" cap="none" strike="noStrike">
              <a:solidFill>
                <a:srgbClr val="002060"/>
              </a:solidFill>
              <a:latin typeface="Arial"/>
              <a:ea typeface="Arial"/>
              <a:cs typeface="Arial"/>
              <a:sym typeface="Arial"/>
            </a:endParaRPr>
          </a:p>
        </p:txBody>
      </p:sp>
      <p:pic>
        <p:nvPicPr>
          <p:cNvPr id="213" name="Google Shape;213;g1e6d7eee98a_0_124"/>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sp>
        <p:nvSpPr>
          <p:cNvPr id="218" name="Google Shape;218;p5"/>
          <p:cNvSpPr/>
          <p:nvPr/>
        </p:nvSpPr>
        <p:spPr>
          <a:xfrm>
            <a:off x="3201228" y="62250"/>
            <a:ext cx="32196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GB" sz="1400" u="none" cap="none" strike="noStrike">
                <a:solidFill>
                  <a:srgbClr val="002060"/>
                </a:solidFill>
                <a:latin typeface="Arial"/>
                <a:ea typeface="Arial"/>
                <a:cs typeface="Arial"/>
                <a:sym typeface="Arial"/>
              </a:rPr>
              <a:t>Module 4: Support Management</a:t>
            </a:r>
            <a:endParaRPr b="1" i="0" sz="1400" u="none" cap="none" strike="noStrike">
              <a:solidFill>
                <a:srgbClr val="002060"/>
              </a:solidFill>
              <a:latin typeface="Arial"/>
              <a:ea typeface="Arial"/>
              <a:cs typeface="Arial"/>
              <a:sym typeface="Arial"/>
            </a:endParaRPr>
          </a:p>
        </p:txBody>
      </p:sp>
      <p:sp>
        <p:nvSpPr>
          <p:cNvPr id="219" name="Google Shape;219;p5"/>
          <p:cNvSpPr txBox="1"/>
          <p:nvPr/>
        </p:nvSpPr>
        <p:spPr>
          <a:xfrm>
            <a:off x="965150" y="1958052"/>
            <a:ext cx="7049400" cy="3185400"/>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None/>
            </a:pPr>
            <a:r>
              <a:rPr b="0" i="0" lang="en-GB" sz="1570" u="none" cap="none" strike="noStrike">
                <a:solidFill>
                  <a:srgbClr val="000000"/>
                </a:solidFill>
                <a:latin typeface="Comfortaa"/>
                <a:ea typeface="Comfortaa"/>
                <a:cs typeface="Comfortaa"/>
                <a:sym typeface="Comfortaa"/>
              </a:rPr>
              <a:t>Gamification and Serious games have proven to be effective learning strategies. </a:t>
            </a:r>
            <a:endParaRPr b="0" i="0" sz="1570" u="none" cap="none" strike="noStrike">
              <a:solidFill>
                <a:srgbClr val="000000"/>
              </a:solidFill>
              <a:latin typeface="Arial"/>
              <a:ea typeface="Arial"/>
              <a:cs typeface="Arial"/>
              <a:sym typeface="Arial"/>
            </a:endParaRPr>
          </a:p>
          <a:p>
            <a:pPr indent="0" lvl="0" marL="0" marR="0" rtl="0" algn="l">
              <a:lnSpc>
                <a:spcPct val="150000"/>
              </a:lnSpc>
              <a:spcBef>
                <a:spcPts val="0"/>
              </a:spcBef>
              <a:spcAft>
                <a:spcPts val="0"/>
              </a:spcAft>
              <a:buNone/>
            </a:pPr>
            <a:r>
              <a:t/>
            </a:r>
            <a:endParaRPr b="0" i="0" sz="1570" u="none" cap="none" strike="noStrike">
              <a:solidFill>
                <a:srgbClr val="000000"/>
              </a:solidFill>
              <a:latin typeface="Arial"/>
              <a:ea typeface="Arial"/>
              <a:cs typeface="Arial"/>
              <a:sym typeface="Arial"/>
            </a:endParaRPr>
          </a:p>
          <a:p>
            <a:pPr indent="0" lvl="0" marL="0" marR="0" rtl="0" algn="l">
              <a:lnSpc>
                <a:spcPct val="150000"/>
              </a:lnSpc>
              <a:spcBef>
                <a:spcPts val="0"/>
              </a:spcBef>
              <a:spcAft>
                <a:spcPts val="0"/>
              </a:spcAft>
              <a:buNone/>
            </a:pPr>
            <a:r>
              <a:rPr b="1" i="0" lang="en-GB" sz="1740" u="none" cap="none" strike="noStrike">
                <a:solidFill>
                  <a:srgbClr val="000000"/>
                </a:solidFill>
                <a:latin typeface="Comfortaa"/>
                <a:ea typeface="Comfortaa"/>
                <a:cs typeface="Comfortaa"/>
                <a:sym typeface="Comfortaa"/>
              </a:rPr>
              <a:t>Deep dive into Serious Gaming</a:t>
            </a:r>
            <a:endParaRPr b="0" i="0" sz="1740" u="none" cap="none" strike="noStrike">
              <a:solidFill>
                <a:srgbClr val="000000"/>
              </a:solidFill>
              <a:latin typeface="Arial"/>
              <a:ea typeface="Arial"/>
              <a:cs typeface="Arial"/>
              <a:sym typeface="Arial"/>
            </a:endParaRPr>
          </a:p>
          <a:p>
            <a:pPr indent="-343770" lvl="0" marL="457200" marR="0" rtl="0" algn="l">
              <a:lnSpc>
                <a:spcPct val="150000"/>
              </a:lnSpc>
              <a:spcBef>
                <a:spcPts val="1500"/>
              </a:spcBef>
              <a:spcAft>
                <a:spcPts val="0"/>
              </a:spcAft>
              <a:buClr>
                <a:srgbClr val="D1D5DB"/>
              </a:buClr>
              <a:buSzPts val="1570"/>
              <a:buFont typeface="Roboto"/>
              <a:buChar char="●"/>
            </a:pPr>
            <a:r>
              <a:rPr b="0" i="0" lang="en-GB" sz="1570" u="none" cap="none" strike="noStrike">
                <a:solidFill>
                  <a:srgbClr val="000000"/>
                </a:solidFill>
                <a:latin typeface="Comfortaa"/>
                <a:ea typeface="Comfortaa"/>
                <a:cs typeface="Comfortaa"/>
                <a:sym typeface="Comfortaa"/>
              </a:rPr>
              <a:t>Benefits &amp; Implementation</a:t>
            </a:r>
            <a:endParaRPr b="0" i="0" sz="1570" u="none" cap="none" strike="noStrike">
              <a:solidFill>
                <a:srgbClr val="000000"/>
              </a:solidFill>
              <a:latin typeface="Arial"/>
              <a:ea typeface="Arial"/>
              <a:cs typeface="Arial"/>
              <a:sym typeface="Arial"/>
            </a:endParaRPr>
          </a:p>
          <a:p>
            <a:pPr indent="-343770" lvl="0" marL="457200" marR="0" rtl="0" algn="l">
              <a:lnSpc>
                <a:spcPct val="150000"/>
              </a:lnSpc>
              <a:spcBef>
                <a:spcPts val="0"/>
              </a:spcBef>
              <a:spcAft>
                <a:spcPts val="0"/>
              </a:spcAft>
              <a:buClr>
                <a:srgbClr val="D1D5DB"/>
              </a:buClr>
              <a:buSzPts val="1570"/>
              <a:buFont typeface="Roboto"/>
              <a:buChar char="●"/>
            </a:pPr>
            <a:r>
              <a:rPr b="0" i="0" lang="en-GB" sz="1570" u="none" cap="none" strike="noStrike">
                <a:solidFill>
                  <a:srgbClr val="000000"/>
                </a:solidFill>
                <a:latin typeface="Comfortaa"/>
                <a:ea typeface="Comfortaa"/>
                <a:cs typeface="Comfortaa"/>
                <a:sym typeface="Comfortaa"/>
              </a:rPr>
              <a:t>Differences between Serious Gaming and Gamification</a:t>
            </a:r>
            <a:endParaRPr b="0" i="0" sz="1570" u="none" cap="none" strike="noStrike">
              <a:solidFill>
                <a:srgbClr val="000000"/>
              </a:solidFill>
              <a:latin typeface="Arial"/>
              <a:ea typeface="Arial"/>
              <a:cs typeface="Arial"/>
              <a:sym typeface="Arial"/>
            </a:endParaRPr>
          </a:p>
          <a:p>
            <a:pPr indent="-343770" lvl="0" marL="457200" marR="0" rtl="0" algn="l">
              <a:lnSpc>
                <a:spcPct val="150000"/>
              </a:lnSpc>
              <a:spcBef>
                <a:spcPts val="0"/>
              </a:spcBef>
              <a:spcAft>
                <a:spcPts val="0"/>
              </a:spcAft>
              <a:buClr>
                <a:srgbClr val="D1D5DB"/>
              </a:buClr>
              <a:buSzPts val="1570"/>
              <a:buFont typeface="Roboto"/>
              <a:buChar char="●"/>
            </a:pPr>
            <a:r>
              <a:rPr b="0" i="0" lang="en-GB" sz="1570" u="none" cap="none" strike="noStrike">
                <a:solidFill>
                  <a:srgbClr val="000000"/>
                </a:solidFill>
                <a:latin typeface="Comfortaa"/>
                <a:ea typeface="Comfortaa"/>
                <a:cs typeface="Comfortaa"/>
                <a:sym typeface="Comfortaa"/>
              </a:rPr>
              <a:t>Design insights for the HOST Board Game</a:t>
            </a:r>
            <a:endParaRPr b="0" i="0" sz="1570" u="none" cap="none" strike="noStrike">
              <a:solidFill>
                <a:srgbClr val="000000"/>
              </a:solidFill>
              <a:latin typeface="Arial"/>
              <a:ea typeface="Arial"/>
              <a:cs typeface="Arial"/>
              <a:sym typeface="Arial"/>
            </a:endParaRPr>
          </a:p>
          <a:p>
            <a:pPr indent="0" lvl="0" marL="0" marR="0" rtl="0" algn="l">
              <a:lnSpc>
                <a:spcPct val="150000"/>
              </a:lnSpc>
              <a:spcBef>
                <a:spcPts val="1500"/>
              </a:spcBef>
              <a:spcAft>
                <a:spcPts val="0"/>
              </a:spcAft>
              <a:buNone/>
            </a:pPr>
            <a:r>
              <a:t/>
            </a:r>
            <a:endParaRPr b="0" i="0" sz="1570" u="none" cap="none" strike="noStrike">
              <a:solidFill>
                <a:srgbClr val="000000"/>
              </a:solidFill>
              <a:latin typeface="Arial"/>
              <a:ea typeface="Arial"/>
              <a:cs typeface="Arial"/>
              <a:sym typeface="Arial"/>
            </a:endParaRPr>
          </a:p>
        </p:txBody>
      </p:sp>
      <p:sp>
        <p:nvSpPr>
          <p:cNvPr id="220" name="Google Shape;220;p5"/>
          <p:cNvSpPr txBox="1"/>
          <p:nvPr/>
        </p:nvSpPr>
        <p:spPr>
          <a:xfrm>
            <a:off x="918000" y="847440"/>
            <a:ext cx="6367320" cy="1110600"/>
          </a:xfrm>
          <a:prstGeom prst="rect">
            <a:avLst/>
          </a:prstGeom>
          <a:noFill/>
          <a:ln>
            <a:noFill/>
          </a:ln>
        </p:spPr>
        <p:txBody>
          <a:bodyPr anchorCtr="0" anchor="t" bIns="91425" lIns="91425" spcFirstLastPara="1" rIns="91425" wrap="square" tIns="91425">
            <a:normAutofit/>
          </a:bodyPr>
          <a:lstStyle/>
          <a:p>
            <a:pPr indent="0" lvl="0" marL="0" marR="0" rtl="0" algn="l">
              <a:lnSpc>
                <a:spcPct val="100000"/>
              </a:lnSpc>
              <a:spcBef>
                <a:spcPts val="0"/>
              </a:spcBef>
              <a:spcAft>
                <a:spcPts val="0"/>
              </a:spcAft>
              <a:buNone/>
            </a:pPr>
            <a:r>
              <a:rPr b="1" i="0" lang="en-GB" sz="2800" u="none" cap="none" strike="noStrike">
                <a:solidFill>
                  <a:srgbClr val="FD8284"/>
                </a:solidFill>
                <a:latin typeface="Comfortaa"/>
                <a:ea typeface="Comfortaa"/>
                <a:cs typeface="Comfortaa"/>
                <a:sym typeface="Comfortaa"/>
              </a:rPr>
              <a:t>Unit 6</a:t>
            </a:r>
            <a:r>
              <a:rPr b="1" lang="en-GB" sz="2800">
                <a:solidFill>
                  <a:srgbClr val="FD8284"/>
                </a:solidFill>
                <a:latin typeface="Comfortaa"/>
                <a:ea typeface="Comfortaa"/>
                <a:cs typeface="Comfortaa"/>
                <a:sym typeface="Comfortaa"/>
              </a:rPr>
              <a:t>:</a:t>
            </a:r>
            <a:r>
              <a:rPr b="1" i="0" lang="en-GB" sz="2800" u="none" cap="none" strike="noStrike">
                <a:solidFill>
                  <a:srgbClr val="FD8284"/>
                </a:solidFill>
                <a:latin typeface="Comfortaa"/>
                <a:ea typeface="Comfortaa"/>
                <a:cs typeface="Comfortaa"/>
                <a:sym typeface="Comfortaa"/>
              </a:rPr>
              <a:t> Developing Staff through Gamification and Serious Games</a:t>
            </a:r>
            <a:endParaRPr b="0" i="0" sz="2800" u="none" cap="none" strike="noStrike">
              <a:solidFill>
                <a:srgbClr val="000000"/>
              </a:solidFill>
              <a:latin typeface="Arial"/>
              <a:ea typeface="Arial"/>
              <a:cs typeface="Arial"/>
              <a:sym typeface="Arial"/>
            </a:endParaRPr>
          </a:p>
        </p:txBody>
      </p:sp>
      <p:pic>
        <p:nvPicPr>
          <p:cNvPr id="221" name="Google Shape;221;p5"/>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2"/>
          <p:cNvSpPr txBox="1"/>
          <p:nvPr>
            <p:ph idx="1" type="body"/>
          </p:nvPr>
        </p:nvSpPr>
        <p:spPr>
          <a:xfrm>
            <a:off x="2466752" y="1341725"/>
            <a:ext cx="5259573" cy="2719912"/>
          </a:xfrm>
          <a:prstGeom prst="rect">
            <a:avLst/>
          </a:prstGeom>
          <a:noFill/>
          <a:ln>
            <a:noFill/>
          </a:ln>
        </p:spPr>
        <p:txBody>
          <a:bodyPr anchorCtr="0" anchor="t" bIns="91425" lIns="91425" spcFirstLastPara="1" rIns="91425" wrap="square" tIns="91425">
            <a:normAutofit fontScale="40000" lnSpcReduction="20000"/>
          </a:bodyPr>
          <a:lstStyle/>
          <a:p>
            <a:pPr indent="0" lvl="0" marL="95250" rtl="0" algn="just">
              <a:lnSpc>
                <a:spcPct val="150000"/>
              </a:lnSpc>
              <a:spcBef>
                <a:spcPts val="0"/>
              </a:spcBef>
              <a:spcAft>
                <a:spcPts val="0"/>
              </a:spcAft>
              <a:buSzPct val="150000"/>
              <a:buNone/>
            </a:pPr>
            <a:r>
              <a:rPr lang="en-GB" sz="3500"/>
              <a:t>The HOST Project aims to train Hospitality Managers and HR Experts in managing and developing staff with autism.</a:t>
            </a:r>
            <a:endParaRPr sz="3500"/>
          </a:p>
          <a:p>
            <a:pPr indent="0" lvl="0" marL="0" rtl="0" algn="just">
              <a:lnSpc>
                <a:spcPct val="170000"/>
              </a:lnSpc>
              <a:spcBef>
                <a:spcPts val="0"/>
              </a:spcBef>
              <a:spcAft>
                <a:spcPts val="0"/>
              </a:spcAft>
              <a:buSzPct val="131250"/>
              <a:buNone/>
            </a:pPr>
            <a:r>
              <a:t/>
            </a:r>
            <a:endParaRPr sz="4000"/>
          </a:p>
          <a:p>
            <a:pPr indent="0" lvl="0" marL="0" rtl="0" algn="just">
              <a:lnSpc>
                <a:spcPct val="170000"/>
              </a:lnSpc>
              <a:spcBef>
                <a:spcPts val="0"/>
              </a:spcBef>
              <a:spcAft>
                <a:spcPts val="0"/>
              </a:spcAft>
              <a:buSzPct val="131250"/>
              <a:buNone/>
            </a:pPr>
            <a:r>
              <a:rPr lang="en-GB" sz="4000"/>
              <a:t>Project Results:</a:t>
            </a:r>
            <a:endParaRPr b="0" sz="3200"/>
          </a:p>
          <a:p>
            <a:pPr indent="-285750" lvl="0" marL="285750" rtl="0" algn="just">
              <a:lnSpc>
                <a:spcPct val="170000"/>
              </a:lnSpc>
              <a:spcBef>
                <a:spcPts val="0"/>
              </a:spcBef>
              <a:spcAft>
                <a:spcPts val="0"/>
              </a:spcAft>
              <a:buClr>
                <a:schemeClr val="dk1"/>
              </a:buClr>
              <a:buSzPct val="156250"/>
              <a:buFont typeface="Arial"/>
              <a:buChar char="•"/>
            </a:pPr>
            <a:r>
              <a:rPr lang="en-GB" sz="3200"/>
              <a:t>Comprehensive Training Course</a:t>
            </a:r>
            <a:endParaRPr/>
          </a:p>
          <a:p>
            <a:pPr indent="-285750" lvl="0" marL="285750" rtl="0" algn="just">
              <a:lnSpc>
                <a:spcPct val="170000"/>
              </a:lnSpc>
              <a:spcBef>
                <a:spcPts val="0"/>
              </a:spcBef>
              <a:spcAft>
                <a:spcPts val="0"/>
              </a:spcAft>
              <a:buClr>
                <a:schemeClr val="dk1"/>
              </a:buClr>
              <a:buSzPct val="156250"/>
              <a:buFont typeface="Arial"/>
              <a:buChar char="•"/>
            </a:pPr>
            <a:r>
              <a:rPr lang="en-GB" sz="3200"/>
              <a:t>A VET Delivery Methodology</a:t>
            </a:r>
            <a:endParaRPr/>
          </a:p>
          <a:p>
            <a:pPr indent="-285750" lvl="0" marL="285750" rtl="0" algn="just">
              <a:lnSpc>
                <a:spcPct val="170000"/>
              </a:lnSpc>
              <a:spcBef>
                <a:spcPts val="0"/>
              </a:spcBef>
              <a:spcAft>
                <a:spcPts val="0"/>
              </a:spcAft>
              <a:buClr>
                <a:schemeClr val="dk1"/>
              </a:buClr>
              <a:buSzPct val="156250"/>
              <a:buFont typeface="Arial"/>
              <a:buChar char="•"/>
            </a:pPr>
            <a:r>
              <a:rPr lang="en-GB" sz="3200"/>
              <a:t>A Board Game for Neurodiverse Hospitality Teams</a:t>
            </a:r>
            <a:endParaRPr/>
          </a:p>
          <a:p>
            <a:pPr indent="0" lvl="0" marL="0" rtl="0" algn="l">
              <a:lnSpc>
                <a:spcPct val="115000"/>
              </a:lnSpc>
              <a:spcBef>
                <a:spcPts val="0"/>
              </a:spcBef>
              <a:spcAft>
                <a:spcPts val="0"/>
              </a:spcAft>
              <a:buSzPct val="164062"/>
              <a:buNone/>
            </a:pPr>
            <a:r>
              <a:t/>
            </a:r>
            <a:endParaRPr sz="3200"/>
          </a:p>
        </p:txBody>
      </p:sp>
      <p:sp>
        <p:nvSpPr>
          <p:cNvPr id="87" name="Google Shape;87;p2"/>
          <p:cNvSpPr/>
          <p:nvPr/>
        </p:nvSpPr>
        <p:spPr>
          <a:xfrm>
            <a:off x="3201229" y="62250"/>
            <a:ext cx="3683100" cy="351300"/>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Clr>
                <a:srgbClr val="000000"/>
              </a:buClr>
              <a:buSzPts val="1400"/>
              <a:buFont typeface="Arial"/>
              <a:buNone/>
            </a:pPr>
            <a:r>
              <a:rPr b="1" i="0" lang="en-GB" sz="1400" u="none" cap="none" strike="noStrike">
                <a:solidFill>
                  <a:srgbClr val="002060"/>
                </a:solidFill>
                <a:latin typeface="Arial"/>
                <a:ea typeface="Arial"/>
                <a:cs typeface="Arial"/>
                <a:sym typeface="Arial"/>
              </a:rPr>
              <a:t>Module 4: Support Management</a:t>
            </a:r>
            <a:endParaRPr b="1" i="0" sz="1400" u="none" cap="none" strike="noStrike">
              <a:solidFill>
                <a:srgbClr val="002060"/>
              </a:solidFill>
              <a:latin typeface="Arial"/>
              <a:ea typeface="Arial"/>
              <a:cs typeface="Arial"/>
              <a:sym typeface="Arial"/>
            </a:endParaRPr>
          </a:p>
        </p:txBody>
      </p:sp>
      <p:pic>
        <p:nvPicPr>
          <p:cNvPr id="88" name="Google Shape;88;p2"/>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p7"/>
          <p:cNvSpPr/>
          <p:nvPr/>
        </p:nvSpPr>
        <p:spPr>
          <a:xfrm>
            <a:off x="3201228" y="62250"/>
            <a:ext cx="32196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GB" sz="1400" u="none" cap="none" strike="noStrike">
                <a:solidFill>
                  <a:srgbClr val="002060"/>
                </a:solidFill>
                <a:latin typeface="Arial"/>
                <a:ea typeface="Arial"/>
                <a:cs typeface="Arial"/>
                <a:sym typeface="Arial"/>
              </a:rPr>
              <a:t>Module 4: Support Management</a:t>
            </a:r>
            <a:endParaRPr b="1" i="0" sz="1400" u="none" cap="none" strike="noStrike">
              <a:solidFill>
                <a:srgbClr val="002060"/>
              </a:solidFill>
              <a:latin typeface="Arial"/>
              <a:ea typeface="Arial"/>
              <a:cs typeface="Arial"/>
              <a:sym typeface="Arial"/>
            </a:endParaRPr>
          </a:p>
        </p:txBody>
      </p:sp>
      <p:sp>
        <p:nvSpPr>
          <p:cNvPr id="227" name="Google Shape;227;p7"/>
          <p:cNvSpPr txBox="1"/>
          <p:nvPr/>
        </p:nvSpPr>
        <p:spPr>
          <a:xfrm>
            <a:off x="965160" y="1958040"/>
            <a:ext cx="6390720" cy="2701800"/>
          </a:xfrm>
          <a:prstGeom prst="rect">
            <a:avLst/>
          </a:prstGeom>
          <a:noFill/>
          <a:ln>
            <a:noFill/>
          </a:ln>
        </p:spPr>
        <p:txBody>
          <a:bodyPr anchorCtr="0" anchor="t" bIns="91425" lIns="91425" spcFirstLastPara="1" rIns="91425" wrap="square" tIns="91425">
            <a:noAutofit/>
          </a:bodyPr>
          <a:lstStyle/>
          <a:p>
            <a:pPr indent="0" lvl="0" marL="0" marR="0" rtl="0" algn="l">
              <a:lnSpc>
                <a:spcPct val="140000"/>
              </a:lnSpc>
              <a:spcBef>
                <a:spcPts val="0"/>
              </a:spcBef>
              <a:spcAft>
                <a:spcPts val="0"/>
              </a:spcAft>
              <a:buNone/>
            </a:pPr>
            <a:r>
              <a:rPr b="1" i="0" lang="en-GB" sz="2100" u="none" cap="none" strike="noStrike">
                <a:solidFill>
                  <a:srgbClr val="000000"/>
                </a:solidFill>
                <a:latin typeface="Comfortaa"/>
                <a:ea typeface="Comfortaa"/>
                <a:cs typeface="Comfortaa"/>
                <a:sym typeface="Comfortaa"/>
              </a:rPr>
              <a:t>Serious Gaming</a:t>
            </a:r>
            <a:endParaRPr b="0" i="0" sz="2100" u="none" cap="none" strike="noStrike">
              <a:solidFill>
                <a:srgbClr val="000000"/>
              </a:solidFill>
              <a:latin typeface="Arial"/>
              <a:ea typeface="Arial"/>
              <a:cs typeface="Arial"/>
              <a:sym typeface="Arial"/>
            </a:endParaRPr>
          </a:p>
          <a:p>
            <a:pPr indent="-342430" lvl="0" marL="457200" marR="0" rtl="0" algn="l">
              <a:lnSpc>
                <a:spcPct val="140000"/>
              </a:lnSpc>
              <a:spcBef>
                <a:spcPts val="0"/>
              </a:spcBef>
              <a:spcAft>
                <a:spcPts val="0"/>
              </a:spcAft>
              <a:buClr>
                <a:srgbClr val="F58C8D"/>
              </a:buClr>
              <a:buSzPts val="1800"/>
              <a:buFont typeface="Comfortaa"/>
              <a:buChar char="●"/>
            </a:pPr>
            <a:r>
              <a:rPr b="0" i="0" lang="en-GB" sz="1800" u="none" cap="none" strike="noStrike">
                <a:solidFill>
                  <a:srgbClr val="000000"/>
                </a:solidFill>
                <a:latin typeface="Comfortaa"/>
                <a:ea typeface="Comfortaa"/>
                <a:cs typeface="Comfortaa"/>
                <a:sym typeface="Comfortaa"/>
              </a:rPr>
              <a:t>Engaging &amp; meaningful</a:t>
            </a:r>
            <a:endParaRPr b="0" i="0" sz="1800" u="none" cap="none" strike="noStrike">
              <a:solidFill>
                <a:srgbClr val="000000"/>
              </a:solidFill>
              <a:latin typeface="Arial"/>
              <a:ea typeface="Arial"/>
              <a:cs typeface="Arial"/>
              <a:sym typeface="Arial"/>
            </a:endParaRPr>
          </a:p>
          <a:p>
            <a:pPr indent="-342430" lvl="0" marL="457200" marR="0" rtl="0" algn="l">
              <a:lnSpc>
                <a:spcPct val="140000"/>
              </a:lnSpc>
              <a:spcBef>
                <a:spcPts val="0"/>
              </a:spcBef>
              <a:spcAft>
                <a:spcPts val="0"/>
              </a:spcAft>
              <a:buClr>
                <a:srgbClr val="F58C8D"/>
              </a:buClr>
              <a:buSzPts val="1800"/>
              <a:buFont typeface="Comfortaa"/>
              <a:buChar char="●"/>
            </a:pPr>
            <a:r>
              <a:rPr b="0" i="0" lang="en-GB" sz="1800" u="none" cap="none" strike="noStrike">
                <a:solidFill>
                  <a:srgbClr val="000000"/>
                </a:solidFill>
                <a:latin typeface="Comfortaa"/>
                <a:ea typeface="Comfortaa"/>
                <a:cs typeface="Comfortaa"/>
                <a:sym typeface="Comfortaa"/>
              </a:rPr>
              <a:t>Safe learning environment</a:t>
            </a:r>
            <a:endParaRPr b="0" i="0" sz="1800" u="none" cap="none" strike="noStrike">
              <a:solidFill>
                <a:srgbClr val="000000"/>
              </a:solidFill>
              <a:latin typeface="Arial"/>
              <a:ea typeface="Arial"/>
              <a:cs typeface="Arial"/>
              <a:sym typeface="Arial"/>
            </a:endParaRPr>
          </a:p>
          <a:p>
            <a:pPr indent="-342430" lvl="0" marL="457200" marR="0" rtl="0" algn="l">
              <a:lnSpc>
                <a:spcPct val="140000"/>
              </a:lnSpc>
              <a:spcBef>
                <a:spcPts val="0"/>
              </a:spcBef>
              <a:spcAft>
                <a:spcPts val="0"/>
              </a:spcAft>
              <a:buClr>
                <a:srgbClr val="F58C8D"/>
              </a:buClr>
              <a:buSzPts val="1800"/>
              <a:buFont typeface="Comfortaa"/>
              <a:buChar char="●"/>
            </a:pPr>
            <a:r>
              <a:rPr b="0" i="0" lang="en-GB" sz="1800" u="none" cap="none" strike="noStrike">
                <a:solidFill>
                  <a:srgbClr val="000000"/>
                </a:solidFill>
                <a:latin typeface="Comfortaa"/>
                <a:ea typeface="Comfortaa"/>
                <a:cs typeface="Comfortaa"/>
                <a:sym typeface="Comfortaa"/>
              </a:rPr>
              <a:t>Adaptive &amp; flexible</a:t>
            </a:r>
            <a:endParaRPr b="0" i="0" sz="1800" u="none" cap="none" strike="noStrike">
              <a:solidFill>
                <a:srgbClr val="000000"/>
              </a:solidFill>
              <a:latin typeface="Arial"/>
              <a:ea typeface="Arial"/>
              <a:cs typeface="Arial"/>
              <a:sym typeface="Arial"/>
            </a:endParaRPr>
          </a:p>
          <a:p>
            <a:pPr indent="0" lvl="0" marL="0" marR="0" rtl="0" algn="l">
              <a:lnSpc>
                <a:spcPct val="140000"/>
              </a:lnSpc>
              <a:spcBef>
                <a:spcPts val="0"/>
              </a:spcBef>
              <a:spcAft>
                <a:spcPts val="0"/>
              </a:spcAft>
              <a:buNone/>
            </a:pPr>
            <a:r>
              <a:t/>
            </a:r>
            <a:endParaRPr b="0" i="0" sz="1800" u="none" cap="none" strike="noStrike">
              <a:solidFill>
                <a:srgbClr val="000000"/>
              </a:solidFill>
              <a:latin typeface="Arial"/>
              <a:ea typeface="Arial"/>
              <a:cs typeface="Arial"/>
              <a:sym typeface="Arial"/>
            </a:endParaRPr>
          </a:p>
          <a:p>
            <a:pPr indent="0" lvl="0" marL="0" marR="0" rtl="0" algn="l">
              <a:lnSpc>
                <a:spcPct val="140000"/>
              </a:lnSpc>
              <a:spcBef>
                <a:spcPts val="0"/>
              </a:spcBef>
              <a:spcAft>
                <a:spcPts val="0"/>
              </a:spcAft>
              <a:buNone/>
            </a:pPr>
            <a:r>
              <a:t/>
            </a:r>
            <a:endParaRPr b="0" i="0" sz="1800" u="none" cap="none" strike="noStrike">
              <a:solidFill>
                <a:srgbClr val="000000"/>
              </a:solidFill>
              <a:latin typeface="Arial"/>
              <a:ea typeface="Arial"/>
              <a:cs typeface="Arial"/>
              <a:sym typeface="Arial"/>
            </a:endParaRPr>
          </a:p>
        </p:txBody>
      </p:sp>
      <p:sp>
        <p:nvSpPr>
          <p:cNvPr id="228" name="Google Shape;228;p7"/>
          <p:cNvSpPr txBox="1"/>
          <p:nvPr/>
        </p:nvSpPr>
        <p:spPr>
          <a:xfrm>
            <a:off x="918000" y="847440"/>
            <a:ext cx="6367320" cy="69408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b="1" i="0" lang="en-GB" sz="2800" u="none" cap="none" strike="noStrike">
                <a:solidFill>
                  <a:srgbClr val="FD8284"/>
                </a:solidFill>
                <a:latin typeface="Comfortaa"/>
                <a:ea typeface="Comfortaa"/>
                <a:cs typeface="Comfortaa"/>
                <a:sym typeface="Comfortaa"/>
              </a:rPr>
              <a:t>Benefits of Serious Gaming &amp; Gamification</a:t>
            </a:r>
            <a:endParaRPr b="0" i="0" sz="2800" u="none" cap="none" strike="noStrike">
              <a:solidFill>
                <a:srgbClr val="000000"/>
              </a:solidFill>
              <a:latin typeface="Arial"/>
              <a:ea typeface="Arial"/>
              <a:cs typeface="Arial"/>
              <a:sym typeface="Arial"/>
            </a:endParaRPr>
          </a:p>
        </p:txBody>
      </p:sp>
      <p:pic>
        <p:nvPicPr>
          <p:cNvPr id="229" name="Google Shape;229;p7"/>
          <p:cNvPicPr preferRelativeResize="0"/>
          <p:nvPr/>
        </p:nvPicPr>
        <p:blipFill rotWithShape="1">
          <a:blip r:embed="rId3">
            <a:alphaModFix/>
          </a:blip>
          <a:srcRect b="0" l="0" r="0" t="0"/>
          <a:stretch/>
        </p:blipFill>
        <p:spPr>
          <a:xfrm>
            <a:off x="119054" y="4761230"/>
            <a:ext cx="1121410" cy="223108"/>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14"/>
          <p:cNvSpPr/>
          <p:nvPr/>
        </p:nvSpPr>
        <p:spPr>
          <a:xfrm>
            <a:off x="3201228" y="62250"/>
            <a:ext cx="32196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GB" sz="1400" u="none" cap="none" strike="noStrike">
                <a:solidFill>
                  <a:srgbClr val="002060"/>
                </a:solidFill>
                <a:latin typeface="Arial"/>
                <a:ea typeface="Arial"/>
                <a:cs typeface="Arial"/>
                <a:sym typeface="Arial"/>
              </a:rPr>
              <a:t>Module 4: Support Management</a:t>
            </a:r>
            <a:endParaRPr b="1" i="0" sz="1400" u="none" cap="none" strike="noStrike">
              <a:solidFill>
                <a:srgbClr val="002060"/>
              </a:solidFill>
              <a:latin typeface="Arial"/>
              <a:ea typeface="Arial"/>
              <a:cs typeface="Arial"/>
              <a:sym typeface="Arial"/>
            </a:endParaRPr>
          </a:p>
        </p:txBody>
      </p:sp>
      <p:sp>
        <p:nvSpPr>
          <p:cNvPr id="235" name="Google Shape;235;p14"/>
          <p:cNvSpPr txBox="1"/>
          <p:nvPr/>
        </p:nvSpPr>
        <p:spPr>
          <a:xfrm>
            <a:off x="965160" y="1958040"/>
            <a:ext cx="6390720" cy="2701800"/>
          </a:xfrm>
          <a:prstGeom prst="rect">
            <a:avLst/>
          </a:prstGeom>
          <a:noFill/>
          <a:ln>
            <a:noFill/>
          </a:ln>
        </p:spPr>
        <p:txBody>
          <a:bodyPr anchorCtr="0" anchor="t" bIns="91425" lIns="91425" spcFirstLastPara="1" rIns="91425" wrap="square" tIns="91425">
            <a:noAutofit/>
          </a:bodyPr>
          <a:lstStyle/>
          <a:p>
            <a:pPr indent="0" lvl="0" marL="0" marR="0" rtl="0" algn="l">
              <a:lnSpc>
                <a:spcPct val="140000"/>
              </a:lnSpc>
              <a:spcBef>
                <a:spcPts val="0"/>
              </a:spcBef>
              <a:spcAft>
                <a:spcPts val="0"/>
              </a:spcAft>
              <a:buNone/>
            </a:pPr>
            <a:r>
              <a:rPr b="1" i="0" lang="en-GB" sz="2200" u="none" cap="none" strike="noStrike">
                <a:solidFill>
                  <a:srgbClr val="000000"/>
                </a:solidFill>
                <a:latin typeface="Comfortaa"/>
                <a:ea typeface="Comfortaa"/>
                <a:cs typeface="Comfortaa"/>
                <a:sym typeface="Comfortaa"/>
              </a:rPr>
              <a:t>Gamification</a:t>
            </a:r>
            <a:endParaRPr b="0" i="0" sz="2200" u="none" cap="none" strike="noStrike">
              <a:solidFill>
                <a:srgbClr val="000000"/>
              </a:solidFill>
              <a:latin typeface="Arial"/>
              <a:ea typeface="Arial"/>
              <a:cs typeface="Arial"/>
              <a:sym typeface="Arial"/>
            </a:endParaRPr>
          </a:p>
          <a:p>
            <a:pPr indent="-348780" lvl="0" marL="457200" marR="0" rtl="0" algn="l">
              <a:lnSpc>
                <a:spcPct val="140000"/>
              </a:lnSpc>
              <a:spcBef>
                <a:spcPts val="0"/>
              </a:spcBef>
              <a:spcAft>
                <a:spcPts val="0"/>
              </a:spcAft>
              <a:buClr>
                <a:srgbClr val="F58C8D"/>
              </a:buClr>
              <a:buSzPts val="1900"/>
              <a:buFont typeface="Comfortaa"/>
              <a:buChar char="●"/>
            </a:pPr>
            <a:r>
              <a:rPr b="0" i="0" lang="en-GB" sz="1900" u="none" cap="none" strike="noStrike">
                <a:solidFill>
                  <a:srgbClr val="000000"/>
                </a:solidFill>
                <a:latin typeface="Comfortaa"/>
                <a:ea typeface="Comfortaa"/>
                <a:cs typeface="Comfortaa"/>
                <a:sym typeface="Comfortaa"/>
              </a:rPr>
              <a:t>Integrate into daily work</a:t>
            </a:r>
            <a:endParaRPr b="0" i="0" sz="1900" u="none" cap="none" strike="noStrike">
              <a:solidFill>
                <a:srgbClr val="000000"/>
              </a:solidFill>
              <a:latin typeface="Arial"/>
              <a:ea typeface="Arial"/>
              <a:cs typeface="Arial"/>
              <a:sym typeface="Arial"/>
            </a:endParaRPr>
          </a:p>
          <a:p>
            <a:pPr indent="-348780" lvl="0" marL="457200" marR="0" rtl="0" algn="l">
              <a:lnSpc>
                <a:spcPct val="140000"/>
              </a:lnSpc>
              <a:spcBef>
                <a:spcPts val="0"/>
              </a:spcBef>
              <a:spcAft>
                <a:spcPts val="0"/>
              </a:spcAft>
              <a:buClr>
                <a:srgbClr val="F58C8D"/>
              </a:buClr>
              <a:buSzPts val="1900"/>
              <a:buFont typeface="Comfortaa"/>
              <a:buChar char="●"/>
            </a:pPr>
            <a:r>
              <a:rPr b="0" i="0" lang="en-GB" sz="1900" u="none" cap="none" strike="noStrike">
                <a:solidFill>
                  <a:srgbClr val="000000"/>
                </a:solidFill>
                <a:latin typeface="Comfortaa"/>
                <a:ea typeface="Comfortaa"/>
                <a:cs typeface="Comfortaa"/>
                <a:sym typeface="Comfortaa"/>
              </a:rPr>
              <a:t>Actionable goals</a:t>
            </a:r>
            <a:endParaRPr b="0" i="0" sz="1900" u="none" cap="none" strike="noStrike">
              <a:solidFill>
                <a:srgbClr val="000000"/>
              </a:solidFill>
              <a:latin typeface="Arial"/>
              <a:ea typeface="Arial"/>
              <a:cs typeface="Arial"/>
              <a:sym typeface="Arial"/>
            </a:endParaRPr>
          </a:p>
          <a:p>
            <a:pPr indent="0" lvl="0" marL="0" marR="0" rtl="0" algn="l">
              <a:lnSpc>
                <a:spcPct val="140000"/>
              </a:lnSpc>
              <a:spcBef>
                <a:spcPts val="0"/>
              </a:spcBef>
              <a:spcAft>
                <a:spcPts val="0"/>
              </a:spcAft>
              <a:buNone/>
            </a:pPr>
            <a:r>
              <a:t/>
            </a:r>
            <a:endParaRPr b="0" i="0" sz="1900" u="none" cap="none" strike="noStrike">
              <a:solidFill>
                <a:srgbClr val="000000"/>
              </a:solidFill>
              <a:latin typeface="Arial"/>
              <a:ea typeface="Arial"/>
              <a:cs typeface="Arial"/>
              <a:sym typeface="Arial"/>
            </a:endParaRPr>
          </a:p>
        </p:txBody>
      </p:sp>
      <p:sp>
        <p:nvSpPr>
          <p:cNvPr id="236" name="Google Shape;236;p14"/>
          <p:cNvSpPr txBox="1"/>
          <p:nvPr/>
        </p:nvSpPr>
        <p:spPr>
          <a:xfrm>
            <a:off x="918000" y="847440"/>
            <a:ext cx="6367320" cy="69408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b="1" i="0" lang="en-GB" sz="2800" u="none" cap="none" strike="noStrike">
                <a:solidFill>
                  <a:srgbClr val="FD8284"/>
                </a:solidFill>
                <a:latin typeface="Comfortaa"/>
                <a:ea typeface="Comfortaa"/>
                <a:cs typeface="Comfortaa"/>
                <a:sym typeface="Comfortaa"/>
              </a:rPr>
              <a:t>Benefits of Serious Gaming &amp; Gamification</a:t>
            </a:r>
            <a:endParaRPr b="0" i="0" sz="2800" u="none" cap="none" strike="noStrike">
              <a:solidFill>
                <a:srgbClr val="000000"/>
              </a:solidFill>
              <a:latin typeface="Arial"/>
              <a:ea typeface="Arial"/>
              <a:cs typeface="Arial"/>
              <a:sym typeface="Arial"/>
            </a:endParaRPr>
          </a:p>
        </p:txBody>
      </p:sp>
      <p:pic>
        <p:nvPicPr>
          <p:cNvPr id="237" name="Google Shape;237;p14"/>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sp>
        <p:nvSpPr>
          <p:cNvPr id="242" name="Google Shape;242;p15"/>
          <p:cNvSpPr/>
          <p:nvPr/>
        </p:nvSpPr>
        <p:spPr>
          <a:xfrm>
            <a:off x="3201228" y="62250"/>
            <a:ext cx="32196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GB" sz="1400" u="none" cap="none" strike="noStrike">
                <a:solidFill>
                  <a:srgbClr val="002060"/>
                </a:solidFill>
                <a:latin typeface="Arial"/>
                <a:ea typeface="Arial"/>
                <a:cs typeface="Arial"/>
                <a:sym typeface="Arial"/>
              </a:rPr>
              <a:t>Module 4: Support Management</a:t>
            </a:r>
            <a:endParaRPr b="1" i="0" sz="1400" u="none" cap="none" strike="noStrike">
              <a:solidFill>
                <a:srgbClr val="002060"/>
              </a:solidFill>
              <a:latin typeface="Arial"/>
              <a:ea typeface="Arial"/>
              <a:cs typeface="Arial"/>
              <a:sym typeface="Arial"/>
            </a:endParaRPr>
          </a:p>
        </p:txBody>
      </p:sp>
      <p:sp>
        <p:nvSpPr>
          <p:cNvPr id="243" name="Google Shape;243;p15"/>
          <p:cNvSpPr txBox="1"/>
          <p:nvPr/>
        </p:nvSpPr>
        <p:spPr>
          <a:xfrm>
            <a:off x="965160" y="2011680"/>
            <a:ext cx="6390720" cy="2651760"/>
          </a:xfrm>
          <a:prstGeom prst="rect">
            <a:avLst/>
          </a:prstGeom>
          <a:noFill/>
          <a:ln>
            <a:noFill/>
          </a:ln>
        </p:spPr>
        <p:txBody>
          <a:bodyPr anchorCtr="0" anchor="t" bIns="91425" lIns="91425" spcFirstLastPara="1" rIns="91425" wrap="square" tIns="91425">
            <a:noAutofit/>
          </a:bodyPr>
          <a:lstStyle/>
          <a:p>
            <a:pPr indent="0" lvl="0" marL="0" marR="0" rtl="0" algn="l">
              <a:lnSpc>
                <a:spcPct val="140000"/>
              </a:lnSpc>
              <a:spcBef>
                <a:spcPts val="0"/>
              </a:spcBef>
              <a:spcAft>
                <a:spcPts val="0"/>
              </a:spcAft>
              <a:buNone/>
            </a:pPr>
            <a:r>
              <a:rPr b="1" i="0" lang="en-GB" sz="2100" u="none" cap="none" strike="noStrike">
                <a:solidFill>
                  <a:srgbClr val="000000"/>
                </a:solidFill>
                <a:latin typeface="Comfortaa"/>
                <a:ea typeface="Comfortaa"/>
                <a:cs typeface="Comfortaa"/>
                <a:sym typeface="Comfortaa"/>
              </a:rPr>
              <a:t>Serious Gaming</a:t>
            </a:r>
            <a:endParaRPr b="0" i="0" sz="2100" u="none" cap="none" strike="noStrike">
              <a:solidFill>
                <a:srgbClr val="000000"/>
              </a:solidFill>
              <a:latin typeface="Arial"/>
              <a:ea typeface="Arial"/>
              <a:cs typeface="Arial"/>
              <a:sym typeface="Arial"/>
            </a:endParaRPr>
          </a:p>
          <a:p>
            <a:pPr indent="-342430" lvl="0" marL="457200" marR="0" rtl="0" algn="l">
              <a:lnSpc>
                <a:spcPct val="140000"/>
              </a:lnSpc>
              <a:spcBef>
                <a:spcPts val="0"/>
              </a:spcBef>
              <a:spcAft>
                <a:spcPts val="0"/>
              </a:spcAft>
              <a:buClr>
                <a:srgbClr val="F58C8D"/>
              </a:buClr>
              <a:buSzPts val="1800"/>
              <a:buFont typeface="Comfortaa"/>
              <a:buChar char="●"/>
            </a:pPr>
            <a:r>
              <a:rPr b="0" i="0" lang="en-GB" sz="1800" u="none" cap="none" strike="noStrike">
                <a:solidFill>
                  <a:srgbClr val="000000"/>
                </a:solidFill>
                <a:latin typeface="Comfortaa"/>
                <a:ea typeface="Comfortaa"/>
                <a:cs typeface="Comfortaa"/>
                <a:sym typeface="Comfortaa"/>
              </a:rPr>
              <a:t>Form: Standalone</a:t>
            </a:r>
            <a:endParaRPr b="0" i="0" sz="1800" u="none" cap="none" strike="noStrike">
              <a:solidFill>
                <a:srgbClr val="000000"/>
              </a:solidFill>
              <a:latin typeface="Arial"/>
              <a:ea typeface="Arial"/>
              <a:cs typeface="Arial"/>
              <a:sym typeface="Arial"/>
            </a:endParaRPr>
          </a:p>
          <a:p>
            <a:pPr indent="-342430" lvl="0" marL="457200" marR="0" rtl="0" algn="l">
              <a:lnSpc>
                <a:spcPct val="140000"/>
              </a:lnSpc>
              <a:spcBef>
                <a:spcPts val="0"/>
              </a:spcBef>
              <a:spcAft>
                <a:spcPts val="0"/>
              </a:spcAft>
              <a:buClr>
                <a:srgbClr val="F58C8D"/>
              </a:buClr>
              <a:buSzPts val="1800"/>
              <a:buFont typeface="Comfortaa"/>
              <a:buChar char="●"/>
            </a:pPr>
            <a:r>
              <a:rPr b="0" i="0" lang="en-GB" sz="1800" u="none" cap="none" strike="noStrike">
                <a:solidFill>
                  <a:srgbClr val="000000"/>
                </a:solidFill>
                <a:latin typeface="Comfortaa"/>
                <a:ea typeface="Comfortaa"/>
                <a:cs typeface="Comfortaa"/>
                <a:sym typeface="Comfortaa"/>
              </a:rPr>
              <a:t>Purpose: Education</a:t>
            </a:r>
            <a:endParaRPr b="0" i="0" sz="1800" u="none" cap="none" strike="noStrike">
              <a:solidFill>
                <a:srgbClr val="000000"/>
              </a:solidFill>
              <a:latin typeface="Arial"/>
              <a:ea typeface="Arial"/>
              <a:cs typeface="Arial"/>
              <a:sym typeface="Arial"/>
            </a:endParaRPr>
          </a:p>
          <a:p>
            <a:pPr indent="-342430" lvl="0" marL="457200" marR="0" rtl="0" algn="l">
              <a:lnSpc>
                <a:spcPct val="140000"/>
              </a:lnSpc>
              <a:spcBef>
                <a:spcPts val="0"/>
              </a:spcBef>
              <a:spcAft>
                <a:spcPts val="0"/>
              </a:spcAft>
              <a:buClr>
                <a:srgbClr val="F58C8D"/>
              </a:buClr>
              <a:buSzPts val="1800"/>
              <a:buFont typeface="Comfortaa"/>
              <a:buChar char="●"/>
            </a:pPr>
            <a:r>
              <a:rPr b="0" i="0" lang="en-GB" sz="1800" u="none" cap="none" strike="noStrike">
                <a:solidFill>
                  <a:srgbClr val="000000"/>
                </a:solidFill>
                <a:latin typeface="Comfortaa"/>
                <a:ea typeface="Comfortaa"/>
                <a:cs typeface="Comfortaa"/>
                <a:sym typeface="Comfortaa"/>
              </a:rPr>
              <a:t>Structure: Defined</a:t>
            </a:r>
            <a:endParaRPr b="0" i="0" sz="1800" u="none" cap="none" strike="noStrike">
              <a:solidFill>
                <a:srgbClr val="000000"/>
              </a:solidFill>
              <a:latin typeface="Arial"/>
              <a:ea typeface="Arial"/>
              <a:cs typeface="Arial"/>
              <a:sym typeface="Arial"/>
            </a:endParaRPr>
          </a:p>
          <a:p>
            <a:pPr indent="-342430" lvl="0" marL="457200" marR="0" rtl="0" algn="l">
              <a:lnSpc>
                <a:spcPct val="140000"/>
              </a:lnSpc>
              <a:spcBef>
                <a:spcPts val="0"/>
              </a:spcBef>
              <a:spcAft>
                <a:spcPts val="0"/>
              </a:spcAft>
              <a:buClr>
                <a:srgbClr val="F58C8D"/>
              </a:buClr>
              <a:buSzPts val="1800"/>
              <a:buFont typeface="Comfortaa"/>
              <a:buChar char="●"/>
            </a:pPr>
            <a:r>
              <a:rPr b="0" i="0" lang="en-GB" sz="1800" u="none" cap="none" strike="noStrike">
                <a:solidFill>
                  <a:srgbClr val="000000"/>
                </a:solidFill>
                <a:latin typeface="Comfortaa"/>
                <a:ea typeface="Comfortaa"/>
                <a:cs typeface="Comfortaa"/>
                <a:sym typeface="Comfortaa"/>
              </a:rPr>
              <a:t>Interactivity: Highly interactive</a:t>
            </a:r>
            <a:endParaRPr b="0" i="0" sz="1800" u="none" cap="none" strike="noStrike">
              <a:solidFill>
                <a:srgbClr val="000000"/>
              </a:solidFill>
              <a:latin typeface="Arial"/>
              <a:ea typeface="Arial"/>
              <a:cs typeface="Arial"/>
              <a:sym typeface="Arial"/>
            </a:endParaRPr>
          </a:p>
        </p:txBody>
      </p:sp>
      <p:sp>
        <p:nvSpPr>
          <p:cNvPr id="244" name="Google Shape;244;p15"/>
          <p:cNvSpPr txBox="1"/>
          <p:nvPr/>
        </p:nvSpPr>
        <p:spPr>
          <a:xfrm>
            <a:off x="918000" y="847440"/>
            <a:ext cx="6367320" cy="100422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b="1" i="0" lang="en-GB" sz="2800" u="none" cap="none" strike="noStrike">
                <a:solidFill>
                  <a:srgbClr val="FD8284"/>
                </a:solidFill>
                <a:latin typeface="Comfortaa"/>
                <a:ea typeface="Comfortaa"/>
                <a:cs typeface="Comfortaa"/>
                <a:sym typeface="Comfortaa"/>
              </a:rPr>
              <a:t>The </a:t>
            </a:r>
            <a:r>
              <a:rPr b="1" lang="en-GB" sz="2800">
                <a:solidFill>
                  <a:srgbClr val="FD8284"/>
                </a:solidFill>
                <a:latin typeface="Comfortaa"/>
                <a:ea typeface="Comfortaa"/>
                <a:cs typeface="Comfortaa"/>
                <a:sym typeface="Comfortaa"/>
              </a:rPr>
              <a:t>D</a:t>
            </a:r>
            <a:r>
              <a:rPr b="1" i="0" lang="en-GB" sz="2800" u="none" cap="none" strike="noStrike">
                <a:solidFill>
                  <a:srgbClr val="FD8284"/>
                </a:solidFill>
                <a:latin typeface="Comfortaa"/>
                <a:ea typeface="Comfortaa"/>
                <a:cs typeface="Comfortaa"/>
                <a:sym typeface="Comfortaa"/>
              </a:rPr>
              <a:t>ifference between Serious Gaming and Gamification</a:t>
            </a:r>
            <a:endParaRPr b="0" i="0" sz="2800" u="none" cap="none" strike="noStrike">
              <a:solidFill>
                <a:srgbClr val="000000"/>
              </a:solidFill>
              <a:latin typeface="Arial"/>
              <a:ea typeface="Arial"/>
              <a:cs typeface="Arial"/>
              <a:sym typeface="Arial"/>
            </a:endParaRPr>
          </a:p>
        </p:txBody>
      </p:sp>
      <p:pic>
        <p:nvPicPr>
          <p:cNvPr id="245" name="Google Shape;245;p15"/>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16"/>
          <p:cNvSpPr/>
          <p:nvPr/>
        </p:nvSpPr>
        <p:spPr>
          <a:xfrm>
            <a:off x="3201228" y="62250"/>
            <a:ext cx="32196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GB" sz="1400" u="none" cap="none" strike="noStrike">
                <a:solidFill>
                  <a:srgbClr val="002060"/>
                </a:solidFill>
                <a:latin typeface="Arial"/>
                <a:ea typeface="Arial"/>
                <a:cs typeface="Arial"/>
                <a:sym typeface="Arial"/>
              </a:rPr>
              <a:t>Module 4: Support Management</a:t>
            </a:r>
            <a:endParaRPr b="1" i="0" sz="1400" u="none" cap="none" strike="noStrike">
              <a:solidFill>
                <a:srgbClr val="002060"/>
              </a:solidFill>
              <a:latin typeface="Arial"/>
              <a:ea typeface="Arial"/>
              <a:cs typeface="Arial"/>
              <a:sym typeface="Arial"/>
            </a:endParaRPr>
          </a:p>
        </p:txBody>
      </p:sp>
      <p:sp>
        <p:nvSpPr>
          <p:cNvPr id="251" name="Google Shape;251;p16"/>
          <p:cNvSpPr txBox="1"/>
          <p:nvPr/>
        </p:nvSpPr>
        <p:spPr>
          <a:xfrm>
            <a:off x="965160" y="1920240"/>
            <a:ext cx="6390720" cy="2743200"/>
          </a:xfrm>
          <a:prstGeom prst="rect">
            <a:avLst/>
          </a:prstGeom>
          <a:noFill/>
          <a:ln>
            <a:noFill/>
          </a:ln>
        </p:spPr>
        <p:txBody>
          <a:bodyPr anchorCtr="0" anchor="t" bIns="91425" lIns="91425" spcFirstLastPara="1" rIns="91425" wrap="square" tIns="91425">
            <a:noAutofit/>
          </a:bodyPr>
          <a:lstStyle/>
          <a:p>
            <a:pPr indent="0" lvl="0" marL="0" marR="0" rtl="0" algn="l">
              <a:lnSpc>
                <a:spcPct val="140000"/>
              </a:lnSpc>
              <a:spcBef>
                <a:spcPts val="0"/>
              </a:spcBef>
              <a:spcAft>
                <a:spcPts val="0"/>
              </a:spcAft>
              <a:buNone/>
            </a:pPr>
            <a:r>
              <a:t/>
            </a:r>
            <a:endParaRPr b="0" i="0" sz="1800" u="none" cap="none" strike="noStrike">
              <a:solidFill>
                <a:srgbClr val="000000"/>
              </a:solidFill>
              <a:latin typeface="Arial"/>
              <a:ea typeface="Arial"/>
              <a:cs typeface="Arial"/>
              <a:sym typeface="Arial"/>
            </a:endParaRPr>
          </a:p>
          <a:p>
            <a:pPr indent="0" lvl="0" marL="0" marR="0" rtl="0" algn="l">
              <a:lnSpc>
                <a:spcPct val="140000"/>
              </a:lnSpc>
              <a:spcBef>
                <a:spcPts val="0"/>
              </a:spcBef>
              <a:spcAft>
                <a:spcPts val="0"/>
              </a:spcAft>
              <a:buNone/>
            </a:pPr>
            <a:r>
              <a:rPr b="1" i="0" lang="en-GB" sz="2000" u="none" cap="none" strike="noStrike">
                <a:solidFill>
                  <a:srgbClr val="000000"/>
                </a:solidFill>
                <a:latin typeface="Comfortaa"/>
                <a:ea typeface="Comfortaa"/>
                <a:cs typeface="Comfortaa"/>
                <a:sym typeface="Comfortaa"/>
              </a:rPr>
              <a:t>Gamification</a:t>
            </a:r>
            <a:endParaRPr b="0" i="0" sz="2000" u="none" cap="none" strike="noStrike">
              <a:solidFill>
                <a:srgbClr val="000000"/>
              </a:solidFill>
              <a:latin typeface="Arial"/>
              <a:ea typeface="Arial"/>
              <a:cs typeface="Arial"/>
              <a:sym typeface="Arial"/>
            </a:endParaRPr>
          </a:p>
          <a:p>
            <a:pPr indent="-336080" lvl="0" marL="457200" marR="0" rtl="0" algn="l">
              <a:lnSpc>
                <a:spcPct val="140000"/>
              </a:lnSpc>
              <a:spcBef>
                <a:spcPts val="0"/>
              </a:spcBef>
              <a:spcAft>
                <a:spcPts val="0"/>
              </a:spcAft>
              <a:buClr>
                <a:srgbClr val="F58C8D"/>
              </a:buClr>
              <a:buSzPts val="1700"/>
              <a:buFont typeface="Comfortaa"/>
              <a:buChar char="●"/>
            </a:pPr>
            <a:r>
              <a:rPr b="0" i="0" lang="en-GB" sz="1700" u="none" cap="none" strike="noStrike">
                <a:solidFill>
                  <a:srgbClr val="000000"/>
                </a:solidFill>
                <a:latin typeface="Comfortaa"/>
                <a:ea typeface="Comfortaa"/>
                <a:cs typeface="Comfortaa"/>
                <a:sym typeface="Comfortaa"/>
              </a:rPr>
              <a:t>Form: Integrated</a:t>
            </a:r>
            <a:endParaRPr b="0" i="0" sz="1700" u="none" cap="none" strike="noStrike">
              <a:solidFill>
                <a:srgbClr val="000000"/>
              </a:solidFill>
              <a:latin typeface="Arial"/>
              <a:ea typeface="Arial"/>
              <a:cs typeface="Arial"/>
              <a:sym typeface="Arial"/>
            </a:endParaRPr>
          </a:p>
          <a:p>
            <a:pPr indent="-336080" lvl="0" marL="457200" marR="0" rtl="0" algn="l">
              <a:lnSpc>
                <a:spcPct val="140000"/>
              </a:lnSpc>
              <a:spcBef>
                <a:spcPts val="0"/>
              </a:spcBef>
              <a:spcAft>
                <a:spcPts val="0"/>
              </a:spcAft>
              <a:buClr>
                <a:srgbClr val="F58C8D"/>
              </a:buClr>
              <a:buSzPts val="1700"/>
              <a:buFont typeface="Comfortaa"/>
              <a:buChar char="●"/>
            </a:pPr>
            <a:r>
              <a:rPr b="0" i="0" lang="en-GB" sz="1700" u="none" cap="none" strike="noStrike">
                <a:solidFill>
                  <a:srgbClr val="000000"/>
                </a:solidFill>
                <a:latin typeface="Comfortaa"/>
                <a:ea typeface="Comfortaa"/>
                <a:cs typeface="Comfortaa"/>
                <a:sym typeface="Comfortaa"/>
              </a:rPr>
              <a:t>Purpose: Engagement &amp; Motivation</a:t>
            </a:r>
            <a:endParaRPr b="0" i="0" sz="1700" u="none" cap="none" strike="noStrike">
              <a:solidFill>
                <a:srgbClr val="000000"/>
              </a:solidFill>
              <a:latin typeface="Arial"/>
              <a:ea typeface="Arial"/>
              <a:cs typeface="Arial"/>
              <a:sym typeface="Arial"/>
            </a:endParaRPr>
          </a:p>
          <a:p>
            <a:pPr indent="-336080" lvl="0" marL="457200" marR="0" rtl="0" algn="l">
              <a:lnSpc>
                <a:spcPct val="140000"/>
              </a:lnSpc>
              <a:spcBef>
                <a:spcPts val="0"/>
              </a:spcBef>
              <a:spcAft>
                <a:spcPts val="0"/>
              </a:spcAft>
              <a:buClr>
                <a:srgbClr val="F58C8D"/>
              </a:buClr>
              <a:buSzPts val="1700"/>
              <a:buFont typeface="Comfortaa"/>
              <a:buChar char="●"/>
            </a:pPr>
            <a:r>
              <a:rPr b="0" i="0" lang="en-GB" sz="1700" u="none" cap="none" strike="noStrike">
                <a:solidFill>
                  <a:srgbClr val="000000"/>
                </a:solidFill>
                <a:latin typeface="Comfortaa"/>
                <a:ea typeface="Comfortaa"/>
                <a:cs typeface="Comfortaa"/>
                <a:sym typeface="Comfortaa"/>
              </a:rPr>
              <a:t>Structure: Flexible</a:t>
            </a:r>
            <a:endParaRPr b="0" i="0" sz="1700" u="none" cap="none" strike="noStrike">
              <a:solidFill>
                <a:srgbClr val="000000"/>
              </a:solidFill>
              <a:latin typeface="Arial"/>
              <a:ea typeface="Arial"/>
              <a:cs typeface="Arial"/>
              <a:sym typeface="Arial"/>
            </a:endParaRPr>
          </a:p>
          <a:p>
            <a:pPr indent="-336080" lvl="0" marL="457200" marR="0" rtl="0" algn="l">
              <a:lnSpc>
                <a:spcPct val="140000"/>
              </a:lnSpc>
              <a:spcBef>
                <a:spcPts val="0"/>
              </a:spcBef>
              <a:spcAft>
                <a:spcPts val="0"/>
              </a:spcAft>
              <a:buClr>
                <a:srgbClr val="F58C8D"/>
              </a:buClr>
              <a:buSzPts val="1700"/>
              <a:buFont typeface="Comfortaa"/>
              <a:buChar char="●"/>
            </a:pPr>
            <a:r>
              <a:rPr b="0" i="0" lang="en-GB" sz="1700" u="none" cap="none" strike="noStrike">
                <a:solidFill>
                  <a:srgbClr val="000000"/>
                </a:solidFill>
                <a:latin typeface="Comfortaa"/>
                <a:ea typeface="Comfortaa"/>
                <a:cs typeface="Comfortaa"/>
                <a:sym typeface="Comfortaa"/>
              </a:rPr>
              <a:t>Interactivity: Low level ‘interaction’</a:t>
            </a:r>
            <a:endParaRPr b="0" i="0" sz="1700" u="none" cap="none" strike="noStrike">
              <a:solidFill>
                <a:srgbClr val="000000"/>
              </a:solidFill>
              <a:latin typeface="Arial"/>
              <a:ea typeface="Arial"/>
              <a:cs typeface="Arial"/>
              <a:sym typeface="Arial"/>
            </a:endParaRPr>
          </a:p>
        </p:txBody>
      </p:sp>
      <p:sp>
        <p:nvSpPr>
          <p:cNvPr id="252" name="Google Shape;252;p16"/>
          <p:cNvSpPr txBox="1"/>
          <p:nvPr/>
        </p:nvSpPr>
        <p:spPr>
          <a:xfrm>
            <a:off x="918000" y="847440"/>
            <a:ext cx="6367320" cy="69408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b="1" i="0" lang="en-GB" sz="2800" u="none" cap="none" strike="noStrike">
                <a:solidFill>
                  <a:srgbClr val="FD8284"/>
                </a:solidFill>
                <a:latin typeface="Comfortaa"/>
                <a:ea typeface="Comfortaa"/>
                <a:cs typeface="Comfortaa"/>
                <a:sym typeface="Comfortaa"/>
              </a:rPr>
              <a:t>The </a:t>
            </a:r>
            <a:r>
              <a:rPr b="1" lang="en-GB" sz="2800">
                <a:solidFill>
                  <a:srgbClr val="FD8284"/>
                </a:solidFill>
                <a:latin typeface="Comfortaa"/>
                <a:ea typeface="Comfortaa"/>
                <a:cs typeface="Comfortaa"/>
                <a:sym typeface="Comfortaa"/>
              </a:rPr>
              <a:t>D</a:t>
            </a:r>
            <a:r>
              <a:rPr b="1" i="0" lang="en-GB" sz="2800" u="none" cap="none" strike="noStrike">
                <a:solidFill>
                  <a:srgbClr val="FD8284"/>
                </a:solidFill>
                <a:latin typeface="Comfortaa"/>
                <a:ea typeface="Comfortaa"/>
                <a:cs typeface="Comfortaa"/>
                <a:sym typeface="Comfortaa"/>
              </a:rPr>
              <a:t>ifference between Serious Gaming and Gamification</a:t>
            </a:r>
            <a:endParaRPr b="0" i="0" sz="2800" u="none" cap="none" strike="noStrike">
              <a:solidFill>
                <a:srgbClr val="000000"/>
              </a:solidFill>
              <a:latin typeface="Arial"/>
              <a:ea typeface="Arial"/>
              <a:cs typeface="Arial"/>
              <a:sym typeface="Arial"/>
            </a:endParaRPr>
          </a:p>
        </p:txBody>
      </p:sp>
      <p:pic>
        <p:nvPicPr>
          <p:cNvPr id="253" name="Google Shape;253;p16"/>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sp>
        <p:nvSpPr>
          <p:cNvPr id="258" name="Google Shape;258;p17"/>
          <p:cNvSpPr/>
          <p:nvPr/>
        </p:nvSpPr>
        <p:spPr>
          <a:xfrm>
            <a:off x="3201228" y="62250"/>
            <a:ext cx="32196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GB" sz="1400" u="none" cap="none" strike="noStrike">
                <a:solidFill>
                  <a:srgbClr val="002060"/>
                </a:solidFill>
                <a:latin typeface="Arial"/>
                <a:ea typeface="Arial"/>
                <a:cs typeface="Arial"/>
                <a:sym typeface="Arial"/>
              </a:rPr>
              <a:t>Module 4: Support Management</a:t>
            </a:r>
            <a:endParaRPr b="1" i="0" sz="1400" u="none" cap="none" strike="noStrike">
              <a:solidFill>
                <a:srgbClr val="002060"/>
              </a:solidFill>
              <a:latin typeface="Arial"/>
              <a:ea typeface="Arial"/>
              <a:cs typeface="Arial"/>
              <a:sym typeface="Arial"/>
            </a:endParaRPr>
          </a:p>
        </p:txBody>
      </p:sp>
      <p:sp>
        <p:nvSpPr>
          <p:cNvPr id="259" name="Google Shape;259;p17"/>
          <p:cNvSpPr txBox="1"/>
          <p:nvPr/>
        </p:nvSpPr>
        <p:spPr>
          <a:xfrm>
            <a:off x="918000" y="591253"/>
            <a:ext cx="6367200" cy="694200"/>
          </a:xfrm>
          <a:prstGeom prst="rect">
            <a:avLst/>
          </a:prstGeom>
          <a:noFill/>
          <a:ln>
            <a:noFill/>
          </a:ln>
        </p:spPr>
        <p:txBody>
          <a:bodyPr anchorCtr="0" anchor="t" bIns="91425" lIns="91425" spcFirstLastPara="1" rIns="91425" wrap="square" tIns="91425">
            <a:normAutofit/>
          </a:bodyPr>
          <a:lstStyle/>
          <a:p>
            <a:pPr indent="0" lvl="0" marL="0" marR="0" rtl="0" algn="l">
              <a:lnSpc>
                <a:spcPct val="100000"/>
              </a:lnSpc>
              <a:spcBef>
                <a:spcPts val="0"/>
              </a:spcBef>
              <a:spcAft>
                <a:spcPts val="0"/>
              </a:spcAft>
              <a:buNone/>
            </a:pPr>
            <a:r>
              <a:rPr b="1" i="0" lang="en-GB" sz="3100" u="none" cap="none" strike="noStrike">
                <a:solidFill>
                  <a:srgbClr val="FD8284"/>
                </a:solidFill>
                <a:latin typeface="Comfortaa"/>
                <a:ea typeface="Comfortaa"/>
                <a:cs typeface="Comfortaa"/>
                <a:sym typeface="Comfortaa"/>
              </a:rPr>
              <a:t>Comparison</a:t>
            </a:r>
            <a:endParaRPr b="0" i="0" sz="3100" u="none" cap="none" strike="noStrike">
              <a:solidFill>
                <a:srgbClr val="000000"/>
              </a:solidFill>
              <a:latin typeface="Arial"/>
              <a:ea typeface="Arial"/>
              <a:cs typeface="Arial"/>
              <a:sym typeface="Arial"/>
            </a:endParaRPr>
          </a:p>
        </p:txBody>
      </p:sp>
      <p:sp>
        <p:nvSpPr>
          <p:cNvPr id="260" name="Google Shape;260;p17"/>
          <p:cNvSpPr txBox="1"/>
          <p:nvPr/>
        </p:nvSpPr>
        <p:spPr>
          <a:xfrm>
            <a:off x="965160" y="1285440"/>
            <a:ext cx="6390600" cy="3200400"/>
          </a:xfrm>
          <a:prstGeom prst="rect">
            <a:avLst/>
          </a:prstGeom>
          <a:noFill/>
          <a:ln>
            <a:noFill/>
          </a:ln>
        </p:spPr>
        <p:txBody>
          <a:bodyPr anchorCtr="0" anchor="t" bIns="91425" lIns="91425" spcFirstLastPara="1" rIns="91425" wrap="square" tIns="91425">
            <a:noAutofit/>
          </a:bodyPr>
          <a:lstStyle/>
          <a:p>
            <a:pPr indent="0" lvl="0" marL="0" marR="0" rtl="0" algn="l">
              <a:lnSpc>
                <a:spcPct val="140000"/>
              </a:lnSpc>
              <a:spcBef>
                <a:spcPts val="0"/>
              </a:spcBef>
              <a:spcAft>
                <a:spcPts val="0"/>
              </a:spcAft>
              <a:buNone/>
            </a:pPr>
            <a:r>
              <a:rPr b="1" i="0" lang="en-GB" sz="1900" u="none" cap="none" strike="noStrike">
                <a:solidFill>
                  <a:srgbClr val="000000"/>
                </a:solidFill>
                <a:latin typeface="Comfortaa"/>
                <a:ea typeface="Comfortaa"/>
                <a:cs typeface="Comfortaa"/>
                <a:sym typeface="Comfortaa"/>
              </a:rPr>
              <a:t>Serious Gaming</a:t>
            </a:r>
            <a:endParaRPr b="0" i="0" sz="1900" u="none" cap="none" strike="noStrike">
              <a:solidFill>
                <a:srgbClr val="000000"/>
              </a:solidFill>
              <a:latin typeface="Arial"/>
              <a:ea typeface="Arial"/>
              <a:cs typeface="Arial"/>
              <a:sym typeface="Arial"/>
            </a:endParaRPr>
          </a:p>
          <a:p>
            <a:pPr indent="-329730" lvl="0" marL="457200" marR="0" rtl="0" algn="l">
              <a:lnSpc>
                <a:spcPct val="140000"/>
              </a:lnSpc>
              <a:spcBef>
                <a:spcPts val="0"/>
              </a:spcBef>
              <a:spcAft>
                <a:spcPts val="0"/>
              </a:spcAft>
              <a:buClr>
                <a:srgbClr val="F58C8D"/>
              </a:buClr>
              <a:buSzPts val="1600"/>
              <a:buFont typeface="Comfortaa"/>
              <a:buChar char="●"/>
            </a:pPr>
            <a:r>
              <a:rPr b="0" i="0" lang="en-GB" sz="1600" u="none" cap="none" strike="noStrike">
                <a:solidFill>
                  <a:srgbClr val="000000"/>
                </a:solidFill>
                <a:latin typeface="Comfortaa"/>
                <a:ea typeface="Comfortaa"/>
                <a:cs typeface="Comfortaa"/>
                <a:sym typeface="Comfortaa"/>
              </a:rPr>
              <a:t>Form: Standalone</a:t>
            </a:r>
            <a:endParaRPr b="0" i="0" sz="1600" u="none" cap="none" strike="noStrike">
              <a:solidFill>
                <a:srgbClr val="000000"/>
              </a:solidFill>
              <a:latin typeface="Arial"/>
              <a:ea typeface="Arial"/>
              <a:cs typeface="Arial"/>
              <a:sym typeface="Arial"/>
            </a:endParaRPr>
          </a:p>
          <a:p>
            <a:pPr indent="-329730" lvl="0" marL="457200" marR="0" rtl="0" algn="l">
              <a:lnSpc>
                <a:spcPct val="140000"/>
              </a:lnSpc>
              <a:spcBef>
                <a:spcPts val="0"/>
              </a:spcBef>
              <a:spcAft>
                <a:spcPts val="0"/>
              </a:spcAft>
              <a:buClr>
                <a:srgbClr val="F58C8D"/>
              </a:buClr>
              <a:buSzPts val="1600"/>
              <a:buFont typeface="Comfortaa"/>
              <a:buChar char="●"/>
            </a:pPr>
            <a:r>
              <a:rPr b="0" i="0" lang="en-GB" sz="1600" u="none" cap="none" strike="noStrike">
                <a:solidFill>
                  <a:srgbClr val="000000"/>
                </a:solidFill>
                <a:latin typeface="Comfortaa"/>
                <a:ea typeface="Comfortaa"/>
                <a:cs typeface="Comfortaa"/>
                <a:sym typeface="Comfortaa"/>
              </a:rPr>
              <a:t>Purpose: Education</a:t>
            </a:r>
            <a:endParaRPr b="0" i="0" sz="1600" u="none" cap="none" strike="noStrike">
              <a:solidFill>
                <a:srgbClr val="000000"/>
              </a:solidFill>
              <a:latin typeface="Arial"/>
              <a:ea typeface="Arial"/>
              <a:cs typeface="Arial"/>
              <a:sym typeface="Arial"/>
            </a:endParaRPr>
          </a:p>
          <a:p>
            <a:pPr indent="-329730" lvl="0" marL="457200" marR="0" rtl="0" algn="l">
              <a:lnSpc>
                <a:spcPct val="140000"/>
              </a:lnSpc>
              <a:spcBef>
                <a:spcPts val="0"/>
              </a:spcBef>
              <a:spcAft>
                <a:spcPts val="0"/>
              </a:spcAft>
              <a:buClr>
                <a:srgbClr val="F58C8D"/>
              </a:buClr>
              <a:buSzPts val="1600"/>
              <a:buFont typeface="Comfortaa"/>
              <a:buChar char="●"/>
            </a:pPr>
            <a:r>
              <a:rPr b="0" i="0" lang="en-GB" sz="1600" u="none" cap="none" strike="noStrike">
                <a:solidFill>
                  <a:srgbClr val="000000"/>
                </a:solidFill>
                <a:latin typeface="Comfortaa"/>
                <a:ea typeface="Comfortaa"/>
                <a:cs typeface="Comfortaa"/>
                <a:sym typeface="Comfortaa"/>
              </a:rPr>
              <a:t>Structure: Defined</a:t>
            </a:r>
            <a:endParaRPr b="0" i="0" sz="1600" u="none" cap="none" strike="noStrike">
              <a:solidFill>
                <a:srgbClr val="000000"/>
              </a:solidFill>
              <a:latin typeface="Arial"/>
              <a:ea typeface="Arial"/>
              <a:cs typeface="Arial"/>
              <a:sym typeface="Arial"/>
            </a:endParaRPr>
          </a:p>
          <a:p>
            <a:pPr indent="-329730" lvl="0" marL="457200" marR="0" rtl="0" algn="l">
              <a:lnSpc>
                <a:spcPct val="140000"/>
              </a:lnSpc>
              <a:spcBef>
                <a:spcPts val="0"/>
              </a:spcBef>
              <a:spcAft>
                <a:spcPts val="0"/>
              </a:spcAft>
              <a:buClr>
                <a:srgbClr val="F58C8D"/>
              </a:buClr>
              <a:buSzPts val="1600"/>
              <a:buFont typeface="Comfortaa"/>
              <a:buChar char="●"/>
            </a:pPr>
            <a:r>
              <a:rPr b="0" i="0" lang="en-GB" sz="1600" u="none" cap="none" strike="noStrike">
                <a:solidFill>
                  <a:srgbClr val="000000"/>
                </a:solidFill>
                <a:latin typeface="Comfortaa"/>
                <a:ea typeface="Comfortaa"/>
                <a:cs typeface="Comfortaa"/>
                <a:sym typeface="Comfortaa"/>
              </a:rPr>
              <a:t>Interactivity: Highly interactive</a:t>
            </a:r>
            <a:endParaRPr b="0" i="0" sz="1600" u="none" cap="none" strike="noStrike">
              <a:solidFill>
                <a:srgbClr val="000000"/>
              </a:solidFill>
              <a:latin typeface="Arial"/>
              <a:ea typeface="Arial"/>
              <a:cs typeface="Arial"/>
              <a:sym typeface="Arial"/>
            </a:endParaRPr>
          </a:p>
          <a:p>
            <a:pPr indent="0" lvl="0" marL="0" marR="0" rtl="0" algn="l">
              <a:lnSpc>
                <a:spcPct val="140000"/>
              </a:lnSpc>
              <a:spcBef>
                <a:spcPts val="0"/>
              </a:spcBef>
              <a:spcAft>
                <a:spcPts val="0"/>
              </a:spcAft>
              <a:buNone/>
            </a:pPr>
            <a:r>
              <a:rPr b="1" i="0" lang="en-GB" sz="1900" u="none" cap="none" strike="noStrike">
                <a:solidFill>
                  <a:srgbClr val="000000"/>
                </a:solidFill>
                <a:latin typeface="Comfortaa"/>
                <a:ea typeface="Comfortaa"/>
                <a:cs typeface="Comfortaa"/>
                <a:sym typeface="Comfortaa"/>
              </a:rPr>
              <a:t>Gamification</a:t>
            </a:r>
            <a:endParaRPr b="0" i="0" sz="1900" u="none" cap="none" strike="noStrike">
              <a:solidFill>
                <a:srgbClr val="000000"/>
              </a:solidFill>
              <a:latin typeface="Arial"/>
              <a:ea typeface="Arial"/>
              <a:cs typeface="Arial"/>
              <a:sym typeface="Arial"/>
            </a:endParaRPr>
          </a:p>
          <a:p>
            <a:pPr indent="-329730" lvl="0" marL="457200" marR="0" rtl="0" algn="l">
              <a:lnSpc>
                <a:spcPct val="140000"/>
              </a:lnSpc>
              <a:spcBef>
                <a:spcPts val="0"/>
              </a:spcBef>
              <a:spcAft>
                <a:spcPts val="0"/>
              </a:spcAft>
              <a:buClr>
                <a:srgbClr val="F58C8D"/>
              </a:buClr>
              <a:buSzPts val="1600"/>
              <a:buFont typeface="Comfortaa"/>
              <a:buChar char="●"/>
            </a:pPr>
            <a:r>
              <a:rPr b="0" i="0" lang="en-GB" sz="1600" u="none" cap="none" strike="noStrike">
                <a:solidFill>
                  <a:srgbClr val="000000"/>
                </a:solidFill>
                <a:latin typeface="Comfortaa"/>
                <a:ea typeface="Comfortaa"/>
                <a:cs typeface="Comfortaa"/>
                <a:sym typeface="Comfortaa"/>
              </a:rPr>
              <a:t>Form: Standalone</a:t>
            </a:r>
            <a:endParaRPr b="0" i="0" sz="1600" u="none" cap="none" strike="noStrike">
              <a:solidFill>
                <a:srgbClr val="000000"/>
              </a:solidFill>
              <a:latin typeface="Arial"/>
              <a:ea typeface="Arial"/>
              <a:cs typeface="Arial"/>
              <a:sym typeface="Arial"/>
            </a:endParaRPr>
          </a:p>
          <a:p>
            <a:pPr indent="-329730" lvl="0" marL="457200" marR="0" rtl="0" algn="l">
              <a:lnSpc>
                <a:spcPct val="140000"/>
              </a:lnSpc>
              <a:spcBef>
                <a:spcPts val="0"/>
              </a:spcBef>
              <a:spcAft>
                <a:spcPts val="0"/>
              </a:spcAft>
              <a:buClr>
                <a:srgbClr val="F58C8D"/>
              </a:buClr>
              <a:buSzPts val="1600"/>
              <a:buFont typeface="Comfortaa"/>
              <a:buChar char="●"/>
            </a:pPr>
            <a:r>
              <a:rPr b="0" i="0" lang="en-GB" sz="1600" u="none" cap="none" strike="noStrike">
                <a:solidFill>
                  <a:srgbClr val="000000"/>
                </a:solidFill>
                <a:latin typeface="Comfortaa"/>
                <a:ea typeface="Comfortaa"/>
                <a:cs typeface="Comfortaa"/>
                <a:sym typeface="Comfortaa"/>
              </a:rPr>
              <a:t>Purpose: Engagement &amp; Motivation</a:t>
            </a:r>
            <a:endParaRPr b="0" i="0" sz="1600" u="none" cap="none" strike="noStrike">
              <a:solidFill>
                <a:srgbClr val="000000"/>
              </a:solidFill>
              <a:latin typeface="Arial"/>
              <a:ea typeface="Arial"/>
              <a:cs typeface="Arial"/>
              <a:sym typeface="Arial"/>
            </a:endParaRPr>
          </a:p>
          <a:p>
            <a:pPr indent="-329730" lvl="0" marL="457200" marR="0" rtl="0" algn="l">
              <a:lnSpc>
                <a:spcPct val="140000"/>
              </a:lnSpc>
              <a:spcBef>
                <a:spcPts val="0"/>
              </a:spcBef>
              <a:spcAft>
                <a:spcPts val="0"/>
              </a:spcAft>
              <a:buClr>
                <a:srgbClr val="F58C8D"/>
              </a:buClr>
              <a:buSzPts val="1600"/>
              <a:buFont typeface="Comfortaa"/>
              <a:buChar char="●"/>
            </a:pPr>
            <a:r>
              <a:rPr b="0" i="0" lang="en-GB" sz="1600" u="none" cap="none" strike="noStrike">
                <a:solidFill>
                  <a:srgbClr val="000000"/>
                </a:solidFill>
                <a:latin typeface="Comfortaa"/>
                <a:ea typeface="Comfortaa"/>
                <a:cs typeface="Comfortaa"/>
                <a:sym typeface="Comfortaa"/>
              </a:rPr>
              <a:t>Structure: Flexible</a:t>
            </a:r>
            <a:endParaRPr b="0" i="0" sz="1600" u="none" cap="none" strike="noStrike">
              <a:solidFill>
                <a:srgbClr val="000000"/>
              </a:solidFill>
              <a:latin typeface="Arial"/>
              <a:ea typeface="Arial"/>
              <a:cs typeface="Arial"/>
              <a:sym typeface="Arial"/>
            </a:endParaRPr>
          </a:p>
          <a:p>
            <a:pPr indent="-329730" lvl="0" marL="457200" marR="0" rtl="0" algn="l">
              <a:lnSpc>
                <a:spcPct val="140000"/>
              </a:lnSpc>
              <a:spcBef>
                <a:spcPts val="0"/>
              </a:spcBef>
              <a:spcAft>
                <a:spcPts val="0"/>
              </a:spcAft>
              <a:buClr>
                <a:srgbClr val="F58C8D"/>
              </a:buClr>
              <a:buSzPts val="1600"/>
              <a:buFont typeface="Comfortaa"/>
              <a:buChar char="●"/>
            </a:pPr>
            <a:r>
              <a:rPr b="0" i="0" lang="en-GB" sz="1600" u="none" cap="none" strike="noStrike">
                <a:solidFill>
                  <a:srgbClr val="000000"/>
                </a:solidFill>
                <a:latin typeface="Comfortaa"/>
                <a:ea typeface="Comfortaa"/>
                <a:cs typeface="Comfortaa"/>
                <a:sym typeface="Comfortaa"/>
              </a:rPr>
              <a:t>Interactivity: Low level ‘interaction’</a:t>
            </a:r>
            <a:endParaRPr b="0" i="0" sz="1600" u="none" cap="none" strike="noStrike">
              <a:solidFill>
                <a:srgbClr val="000000"/>
              </a:solidFill>
              <a:latin typeface="Arial"/>
              <a:ea typeface="Arial"/>
              <a:cs typeface="Arial"/>
              <a:sym typeface="Arial"/>
            </a:endParaRPr>
          </a:p>
        </p:txBody>
      </p:sp>
      <p:pic>
        <p:nvPicPr>
          <p:cNvPr id="261" name="Google Shape;261;p17"/>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18"/>
          <p:cNvSpPr/>
          <p:nvPr/>
        </p:nvSpPr>
        <p:spPr>
          <a:xfrm>
            <a:off x="3201228" y="62250"/>
            <a:ext cx="32196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GB" sz="1400" u="none" cap="none" strike="noStrike">
                <a:solidFill>
                  <a:srgbClr val="002060"/>
                </a:solidFill>
                <a:latin typeface="Arial"/>
                <a:ea typeface="Arial"/>
                <a:cs typeface="Arial"/>
                <a:sym typeface="Arial"/>
              </a:rPr>
              <a:t>Module 4: Support Management</a:t>
            </a:r>
            <a:endParaRPr b="1" i="0" sz="1400" u="none" cap="none" strike="noStrike">
              <a:solidFill>
                <a:srgbClr val="002060"/>
              </a:solidFill>
              <a:latin typeface="Arial"/>
              <a:ea typeface="Arial"/>
              <a:cs typeface="Arial"/>
              <a:sym typeface="Arial"/>
            </a:endParaRPr>
          </a:p>
        </p:txBody>
      </p:sp>
      <p:sp>
        <p:nvSpPr>
          <p:cNvPr id="267" name="Google Shape;267;p18"/>
          <p:cNvSpPr txBox="1"/>
          <p:nvPr/>
        </p:nvSpPr>
        <p:spPr>
          <a:xfrm>
            <a:off x="965160" y="2194560"/>
            <a:ext cx="6390720" cy="2468880"/>
          </a:xfrm>
          <a:prstGeom prst="rect">
            <a:avLst/>
          </a:prstGeom>
          <a:noFill/>
          <a:ln>
            <a:noFill/>
          </a:ln>
        </p:spPr>
        <p:txBody>
          <a:bodyPr anchorCtr="0" anchor="t" bIns="91425" lIns="91425" spcFirstLastPara="1" rIns="91425" wrap="square" tIns="91425">
            <a:noAutofit/>
          </a:bodyPr>
          <a:lstStyle/>
          <a:p>
            <a:pPr indent="0" lvl="0" marL="0" marR="0" rtl="0" algn="l">
              <a:lnSpc>
                <a:spcPct val="140000"/>
              </a:lnSpc>
              <a:spcBef>
                <a:spcPts val="0"/>
              </a:spcBef>
              <a:spcAft>
                <a:spcPts val="0"/>
              </a:spcAft>
              <a:buNone/>
            </a:pPr>
            <a:r>
              <a:rPr b="1" i="0" lang="en-GB" sz="2100" u="none" cap="none" strike="noStrike">
                <a:solidFill>
                  <a:srgbClr val="000000"/>
                </a:solidFill>
                <a:latin typeface="Comfortaa"/>
                <a:ea typeface="Comfortaa"/>
                <a:cs typeface="Comfortaa"/>
                <a:sym typeface="Comfortaa"/>
              </a:rPr>
              <a:t>Goals</a:t>
            </a:r>
            <a:endParaRPr b="0" i="0" sz="2100" u="none" cap="none" strike="noStrike">
              <a:solidFill>
                <a:srgbClr val="000000"/>
              </a:solidFill>
              <a:latin typeface="Arial"/>
              <a:ea typeface="Arial"/>
              <a:cs typeface="Arial"/>
              <a:sym typeface="Arial"/>
            </a:endParaRPr>
          </a:p>
          <a:p>
            <a:pPr indent="-342430" lvl="0" marL="457200" marR="0" rtl="0" algn="l">
              <a:lnSpc>
                <a:spcPct val="140000"/>
              </a:lnSpc>
              <a:spcBef>
                <a:spcPts val="0"/>
              </a:spcBef>
              <a:spcAft>
                <a:spcPts val="0"/>
              </a:spcAft>
              <a:buClr>
                <a:srgbClr val="F58C8D"/>
              </a:buClr>
              <a:buSzPts val="1800"/>
              <a:buFont typeface="Comfortaa"/>
              <a:buChar char="●"/>
            </a:pPr>
            <a:r>
              <a:rPr b="0" i="0" lang="en-GB" sz="1800" u="none" cap="none" strike="noStrike">
                <a:solidFill>
                  <a:srgbClr val="000000"/>
                </a:solidFill>
                <a:latin typeface="Comfortaa"/>
                <a:ea typeface="Comfortaa"/>
                <a:cs typeface="Comfortaa"/>
                <a:sym typeface="Comfortaa"/>
              </a:rPr>
              <a:t>Team reflection exercise</a:t>
            </a:r>
            <a:endParaRPr b="0" i="0" sz="1800" u="none" cap="none" strike="noStrike">
              <a:solidFill>
                <a:srgbClr val="000000"/>
              </a:solidFill>
              <a:latin typeface="Arial"/>
              <a:ea typeface="Arial"/>
              <a:cs typeface="Arial"/>
              <a:sym typeface="Arial"/>
            </a:endParaRPr>
          </a:p>
          <a:p>
            <a:pPr indent="-342430" lvl="0" marL="457200" marR="0" rtl="0" algn="l">
              <a:lnSpc>
                <a:spcPct val="140000"/>
              </a:lnSpc>
              <a:spcBef>
                <a:spcPts val="0"/>
              </a:spcBef>
              <a:spcAft>
                <a:spcPts val="0"/>
              </a:spcAft>
              <a:buClr>
                <a:srgbClr val="F58C8D"/>
              </a:buClr>
              <a:buSzPts val="1800"/>
              <a:buFont typeface="Comfortaa"/>
              <a:buChar char="●"/>
            </a:pPr>
            <a:r>
              <a:rPr b="0" i="0" lang="en-GB" sz="1800" u="none" cap="none" strike="noStrike">
                <a:solidFill>
                  <a:srgbClr val="000000"/>
                </a:solidFill>
                <a:latin typeface="Comfortaa"/>
                <a:ea typeface="Comfortaa"/>
                <a:cs typeface="Comfortaa"/>
                <a:sym typeface="Comfortaa"/>
              </a:rPr>
              <a:t>In person</a:t>
            </a:r>
            <a:endParaRPr b="0" i="0" sz="1800" u="none" cap="none" strike="noStrike">
              <a:solidFill>
                <a:srgbClr val="000000"/>
              </a:solidFill>
              <a:latin typeface="Arial"/>
              <a:ea typeface="Arial"/>
              <a:cs typeface="Arial"/>
              <a:sym typeface="Arial"/>
            </a:endParaRPr>
          </a:p>
          <a:p>
            <a:pPr indent="-342430" lvl="0" marL="457200" marR="0" rtl="0" algn="l">
              <a:lnSpc>
                <a:spcPct val="140000"/>
              </a:lnSpc>
              <a:spcBef>
                <a:spcPts val="0"/>
              </a:spcBef>
              <a:spcAft>
                <a:spcPts val="0"/>
              </a:spcAft>
              <a:buClr>
                <a:srgbClr val="F58C8D"/>
              </a:buClr>
              <a:buSzPts val="1800"/>
              <a:buFont typeface="Comfortaa"/>
              <a:buChar char="●"/>
            </a:pPr>
            <a:r>
              <a:rPr b="0" i="0" lang="en-GB" sz="1800" u="none" cap="none" strike="noStrike">
                <a:solidFill>
                  <a:srgbClr val="000000"/>
                </a:solidFill>
                <a:latin typeface="Comfortaa"/>
                <a:ea typeface="Comfortaa"/>
                <a:cs typeface="Comfortaa"/>
                <a:sym typeface="Comfortaa"/>
              </a:rPr>
              <a:t>Inclusive activity</a:t>
            </a:r>
            <a:endParaRPr b="0" i="0" sz="1800" u="none" cap="none" strike="noStrike">
              <a:solidFill>
                <a:srgbClr val="000000"/>
              </a:solidFill>
              <a:latin typeface="Arial"/>
              <a:ea typeface="Arial"/>
              <a:cs typeface="Arial"/>
              <a:sym typeface="Arial"/>
            </a:endParaRPr>
          </a:p>
        </p:txBody>
      </p:sp>
      <p:sp>
        <p:nvSpPr>
          <p:cNvPr id="268" name="Google Shape;268;p18"/>
          <p:cNvSpPr txBox="1"/>
          <p:nvPr/>
        </p:nvSpPr>
        <p:spPr>
          <a:xfrm>
            <a:off x="918000" y="847440"/>
            <a:ext cx="6367320" cy="694080"/>
          </a:xfrm>
          <a:prstGeom prst="rect">
            <a:avLst/>
          </a:prstGeom>
          <a:noFill/>
          <a:ln>
            <a:noFill/>
          </a:ln>
        </p:spPr>
        <p:txBody>
          <a:bodyPr anchorCtr="0" anchor="t" bIns="91425" lIns="91425" spcFirstLastPara="1" rIns="91425" wrap="square" tIns="91425">
            <a:normAutofit fontScale="95500"/>
          </a:bodyPr>
          <a:lstStyle/>
          <a:p>
            <a:pPr indent="0" lvl="0" marL="0" marR="0" rtl="0" algn="l">
              <a:lnSpc>
                <a:spcPct val="100000"/>
              </a:lnSpc>
              <a:spcBef>
                <a:spcPts val="0"/>
              </a:spcBef>
              <a:spcAft>
                <a:spcPts val="0"/>
              </a:spcAft>
              <a:buNone/>
            </a:pPr>
            <a:r>
              <a:rPr b="1" i="0" lang="en-GB" sz="3100" u="none" cap="none" strike="noStrike">
                <a:solidFill>
                  <a:srgbClr val="FD8284"/>
                </a:solidFill>
                <a:latin typeface="Comfortaa"/>
                <a:ea typeface="Comfortaa"/>
                <a:cs typeface="Comfortaa"/>
                <a:sym typeface="Comfortaa"/>
              </a:rPr>
              <a:t>Design of HOST Board Game</a:t>
            </a:r>
            <a:endParaRPr b="0" i="0" sz="3100" u="none" cap="none" strike="noStrike">
              <a:solidFill>
                <a:srgbClr val="000000"/>
              </a:solidFill>
              <a:latin typeface="Arial"/>
              <a:ea typeface="Arial"/>
              <a:cs typeface="Arial"/>
              <a:sym typeface="Arial"/>
            </a:endParaRPr>
          </a:p>
        </p:txBody>
      </p:sp>
      <p:pic>
        <p:nvPicPr>
          <p:cNvPr id="269" name="Google Shape;269;p18"/>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p19"/>
          <p:cNvSpPr/>
          <p:nvPr/>
        </p:nvSpPr>
        <p:spPr>
          <a:xfrm>
            <a:off x="3201228" y="62250"/>
            <a:ext cx="32196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GB" sz="1400" u="none" cap="none" strike="noStrike">
                <a:solidFill>
                  <a:srgbClr val="002060"/>
                </a:solidFill>
                <a:latin typeface="Arial"/>
                <a:ea typeface="Arial"/>
                <a:cs typeface="Arial"/>
                <a:sym typeface="Arial"/>
              </a:rPr>
              <a:t>Module 4: Support Management</a:t>
            </a:r>
            <a:endParaRPr b="1" i="0" sz="1400" u="none" cap="none" strike="noStrike">
              <a:solidFill>
                <a:srgbClr val="002060"/>
              </a:solidFill>
              <a:latin typeface="Arial"/>
              <a:ea typeface="Arial"/>
              <a:cs typeface="Arial"/>
              <a:sym typeface="Arial"/>
            </a:endParaRPr>
          </a:p>
        </p:txBody>
      </p:sp>
      <p:sp>
        <p:nvSpPr>
          <p:cNvPr id="275" name="Google Shape;275;p19"/>
          <p:cNvSpPr txBox="1"/>
          <p:nvPr/>
        </p:nvSpPr>
        <p:spPr>
          <a:xfrm>
            <a:off x="965160" y="2194560"/>
            <a:ext cx="6390720" cy="2468880"/>
          </a:xfrm>
          <a:prstGeom prst="rect">
            <a:avLst/>
          </a:prstGeom>
          <a:noFill/>
          <a:ln>
            <a:noFill/>
          </a:ln>
        </p:spPr>
        <p:txBody>
          <a:bodyPr anchorCtr="0" anchor="t" bIns="91425" lIns="91425" spcFirstLastPara="1" rIns="91425" wrap="square" tIns="91425">
            <a:noAutofit/>
          </a:bodyPr>
          <a:lstStyle/>
          <a:p>
            <a:pPr indent="0" lvl="0" marL="0" marR="0" rtl="0" algn="l">
              <a:lnSpc>
                <a:spcPct val="140000"/>
              </a:lnSpc>
              <a:spcBef>
                <a:spcPts val="0"/>
              </a:spcBef>
              <a:spcAft>
                <a:spcPts val="0"/>
              </a:spcAft>
              <a:buNone/>
            </a:pPr>
            <a:r>
              <a:rPr b="1" i="0" lang="en-GB" sz="2300" u="none" cap="none" strike="noStrike">
                <a:solidFill>
                  <a:srgbClr val="000000"/>
                </a:solidFill>
                <a:latin typeface="Comfortaa"/>
                <a:ea typeface="Comfortaa"/>
                <a:cs typeface="Comfortaa"/>
                <a:sym typeface="Comfortaa"/>
              </a:rPr>
              <a:t>Inclusive activity</a:t>
            </a:r>
            <a:endParaRPr b="0" i="0" sz="2300" u="none" cap="none" strike="noStrike">
              <a:solidFill>
                <a:srgbClr val="000000"/>
              </a:solidFill>
              <a:latin typeface="Arial"/>
              <a:ea typeface="Arial"/>
              <a:cs typeface="Arial"/>
              <a:sym typeface="Arial"/>
            </a:endParaRPr>
          </a:p>
          <a:p>
            <a:pPr indent="-355130" lvl="0" marL="457200" marR="0" rtl="0" algn="l">
              <a:lnSpc>
                <a:spcPct val="140000"/>
              </a:lnSpc>
              <a:spcBef>
                <a:spcPts val="0"/>
              </a:spcBef>
              <a:spcAft>
                <a:spcPts val="0"/>
              </a:spcAft>
              <a:buClr>
                <a:srgbClr val="F58C8D"/>
              </a:buClr>
              <a:buSzPts val="2000"/>
              <a:buFont typeface="Comfortaa"/>
              <a:buChar char="●"/>
            </a:pPr>
            <a:r>
              <a:rPr b="0" i="0" lang="en-GB" sz="2000" u="none" cap="none" strike="noStrike">
                <a:solidFill>
                  <a:srgbClr val="000000"/>
                </a:solidFill>
                <a:latin typeface="Comfortaa"/>
                <a:ea typeface="Comfortaa"/>
                <a:cs typeface="Comfortaa"/>
                <a:sym typeface="Comfortaa"/>
              </a:rPr>
              <a:t>Structure</a:t>
            </a:r>
            <a:endParaRPr b="0" i="0" sz="2000" u="none" cap="none" strike="noStrike">
              <a:solidFill>
                <a:srgbClr val="000000"/>
              </a:solidFill>
              <a:latin typeface="Arial"/>
              <a:ea typeface="Arial"/>
              <a:cs typeface="Arial"/>
              <a:sym typeface="Arial"/>
            </a:endParaRPr>
          </a:p>
          <a:p>
            <a:pPr indent="-355130" lvl="0" marL="457200" marR="0" rtl="0" algn="l">
              <a:lnSpc>
                <a:spcPct val="140000"/>
              </a:lnSpc>
              <a:spcBef>
                <a:spcPts val="0"/>
              </a:spcBef>
              <a:spcAft>
                <a:spcPts val="0"/>
              </a:spcAft>
              <a:buClr>
                <a:srgbClr val="F58C8D"/>
              </a:buClr>
              <a:buSzPts val="2000"/>
              <a:buFont typeface="Comfortaa"/>
              <a:buChar char="●"/>
            </a:pPr>
            <a:r>
              <a:rPr b="0" i="0" lang="en-GB" sz="2000" u="none" cap="none" strike="noStrike">
                <a:solidFill>
                  <a:srgbClr val="000000"/>
                </a:solidFill>
                <a:latin typeface="Comfortaa"/>
                <a:ea typeface="Comfortaa"/>
                <a:cs typeface="Comfortaa"/>
                <a:sym typeface="Comfortaa"/>
              </a:rPr>
              <a:t>Turn taking</a:t>
            </a:r>
            <a:endParaRPr b="0" i="0" sz="2000" u="none" cap="none" strike="noStrike">
              <a:solidFill>
                <a:srgbClr val="000000"/>
              </a:solidFill>
              <a:latin typeface="Arial"/>
              <a:ea typeface="Arial"/>
              <a:cs typeface="Arial"/>
              <a:sym typeface="Arial"/>
            </a:endParaRPr>
          </a:p>
          <a:p>
            <a:pPr indent="-355130" lvl="0" marL="457200" marR="0" rtl="0" algn="l">
              <a:lnSpc>
                <a:spcPct val="140000"/>
              </a:lnSpc>
              <a:spcBef>
                <a:spcPts val="0"/>
              </a:spcBef>
              <a:spcAft>
                <a:spcPts val="0"/>
              </a:spcAft>
              <a:buClr>
                <a:srgbClr val="F58C8D"/>
              </a:buClr>
              <a:buSzPts val="2000"/>
              <a:buFont typeface="Comfortaa"/>
              <a:buChar char="●"/>
            </a:pPr>
            <a:r>
              <a:rPr b="0" i="0" lang="en-GB" sz="2000" u="none" cap="none" strike="noStrike">
                <a:solidFill>
                  <a:srgbClr val="000000"/>
                </a:solidFill>
                <a:latin typeface="Comfortaa"/>
                <a:ea typeface="Comfortaa"/>
                <a:cs typeface="Comfortaa"/>
                <a:sym typeface="Comfortaa"/>
              </a:rPr>
              <a:t>Role-playing</a:t>
            </a:r>
            <a:endParaRPr b="0" i="0" sz="2000" u="none" cap="none" strike="noStrike">
              <a:solidFill>
                <a:srgbClr val="000000"/>
              </a:solidFill>
              <a:latin typeface="Arial"/>
              <a:ea typeface="Arial"/>
              <a:cs typeface="Arial"/>
              <a:sym typeface="Arial"/>
            </a:endParaRPr>
          </a:p>
          <a:p>
            <a:pPr indent="-355130" lvl="0" marL="457200" marR="0" rtl="0" algn="l">
              <a:lnSpc>
                <a:spcPct val="140000"/>
              </a:lnSpc>
              <a:spcBef>
                <a:spcPts val="0"/>
              </a:spcBef>
              <a:spcAft>
                <a:spcPts val="0"/>
              </a:spcAft>
              <a:buClr>
                <a:srgbClr val="F58C8D"/>
              </a:buClr>
              <a:buSzPts val="2000"/>
              <a:buFont typeface="Comfortaa"/>
              <a:buChar char="●"/>
            </a:pPr>
            <a:r>
              <a:rPr b="0" i="0" lang="en-GB" sz="2000" u="none" cap="none" strike="noStrike">
                <a:solidFill>
                  <a:srgbClr val="000000"/>
                </a:solidFill>
                <a:latin typeface="Comfortaa"/>
                <a:ea typeface="Comfortaa"/>
                <a:cs typeface="Comfortaa"/>
                <a:sym typeface="Comfortaa"/>
              </a:rPr>
              <a:t>Close to reality</a:t>
            </a:r>
            <a:endParaRPr b="0" i="0" sz="2000" u="none" cap="none" strike="noStrike">
              <a:solidFill>
                <a:srgbClr val="000000"/>
              </a:solidFill>
              <a:latin typeface="Arial"/>
              <a:ea typeface="Arial"/>
              <a:cs typeface="Arial"/>
              <a:sym typeface="Arial"/>
            </a:endParaRPr>
          </a:p>
        </p:txBody>
      </p:sp>
      <p:sp>
        <p:nvSpPr>
          <p:cNvPr id="276" name="Google Shape;276;p19"/>
          <p:cNvSpPr txBox="1"/>
          <p:nvPr/>
        </p:nvSpPr>
        <p:spPr>
          <a:xfrm>
            <a:off x="918000" y="847440"/>
            <a:ext cx="6367320" cy="694080"/>
          </a:xfrm>
          <a:prstGeom prst="rect">
            <a:avLst/>
          </a:prstGeom>
          <a:noFill/>
          <a:ln>
            <a:noFill/>
          </a:ln>
        </p:spPr>
        <p:txBody>
          <a:bodyPr anchorCtr="0" anchor="t" bIns="91425" lIns="91425" spcFirstLastPara="1" rIns="91425" wrap="square" tIns="91425">
            <a:normAutofit fontScale="95500"/>
          </a:bodyPr>
          <a:lstStyle/>
          <a:p>
            <a:pPr indent="0" lvl="0" marL="0" marR="0" rtl="0" algn="l">
              <a:lnSpc>
                <a:spcPct val="100000"/>
              </a:lnSpc>
              <a:spcBef>
                <a:spcPts val="0"/>
              </a:spcBef>
              <a:spcAft>
                <a:spcPts val="0"/>
              </a:spcAft>
              <a:buNone/>
            </a:pPr>
            <a:r>
              <a:rPr b="1" i="0" lang="en-GB" sz="3100" u="none" cap="none" strike="noStrike">
                <a:solidFill>
                  <a:srgbClr val="FD8284"/>
                </a:solidFill>
                <a:latin typeface="Comfortaa"/>
                <a:ea typeface="Comfortaa"/>
                <a:cs typeface="Comfortaa"/>
                <a:sym typeface="Comfortaa"/>
              </a:rPr>
              <a:t>Design of HOST Board Game</a:t>
            </a:r>
            <a:endParaRPr b="0" i="0" sz="3100" u="none" cap="none" strike="noStrike">
              <a:solidFill>
                <a:srgbClr val="000000"/>
              </a:solidFill>
              <a:latin typeface="Arial"/>
              <a:ea typeface="Arial"/>
              <a:cs typeface="Arial"/>
              <a:sym typeface="Arial"/>
            </a:endParaRPr>
          </a:p>
        </p:txBody>
      </p:sp>
      <p:pic>
        <p:nvPicPr>
          <p:cNvPr id="277" name="Google Shape;277;p19"/>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 name="Shape 281"/>
        <p:cNvGrpSpPr/>
        <p:nvPr/>
      </p:nvGrpSpPr>
      <p:grpSpPr>
        <a:xfrm>
          <a:off x="0" y="0"/>
          <a:ext cx="0" cy="0"/>
          <a:chOff x="0" y="0"/>
          <a:chExt cx="0" cy="0"/>
        </a:xfrm>
      </p:grpSpPr>
      <p:sp>
        <p:nvSpPr>
          <p:cNvPr id="282" name="Google Shape;282;p20"/>
          <p:cNvSpPr/>
          <p:nvPr/>
        </p:nvSpPr>
        <p:spPr>
          <a:xfrm>
            <a:off x="3201228" y="62250"/>
            <a:ext cx="32196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GB" sz="1400" u="none" cap="none" strike="noStrike">
                <a:solidFill>
                  <a:srgbClr val="002060"/>
                </a:solidFill>
                <a:latin typeface="Arial"/>
                <a:ea typeface="Arial"/>
                <a:cs typeface="Arial"/>
                <a:sym typeface="Arial"/>
              </a:rPr>
              <a:t>Module 4: Support Management</a:t>
            </a:r>
            <a:endParaRPr b="1" i="0" sz="1400" u="none" cap="none" strike="noStrike">
              <a:solidFill>
                <a:srgbClr val="002060"/>
              </a:solidFill>
              <a:latin typeface="Arial"/>
              <a:ea typeface="Arial"/>
              <a:cs typeface="Arial"/>
              <a:sym typeface="Arial"/>
            </a:endParaRPr>
          </a:p>
        </p:txBody>
      </p:sp>
      <p:sp>
        <p:nvSpPr>
          <p:cNvPr id="283" name="Google Shape;283;p20"/>
          <p:cNvSpPr txBox="1"/>
          <p:nvPr/>
        </p:nvSpPr>
        <p:spPr>
          <a:xfrm>
            <a:off x="965160" y="2194560"/>
            <a:ext cx="6390720" cy="2468880"/>
          </a:xfrm>
          <a:prstGeom prst="rect">
            <a:avLst/>
          </a:prstGeom>
          <a:noFill/>
          <a:ln>
            <a:noFill/>
          </a:ln>
        </p:spPr>
        <p:txBody>
          <a:bodyPr anchorCtr="0" anchor="t" bIns="91425" lIns="91425" spcFirstLastPara="1" rIns="91425" wrap="square" tIns="91425">
            <a:noAutofit/>
          </a:bodyPr>
          <a:lstStyle/>
          <a:p>
            <a:pPr indent="0" lvl="0" marL="0" marR="0" rtl="0" algn="l">
              <a:lnSpc>
                <a:spcPct val="140000"/>
              </a:lnSpc>
              <a:spcBef>
                <a:spcPts val="0"/>
              </a:spcBef>
              <a:spcAft>
                <a:spcPts val="0"/>
              </a:spcAft>
              <a:buNone/>
            </a:pPr>
            <a:r>
              <a:rPr b="1" i="0" lang="en-GB" sz="2400" u="none" cap="none" strike="noStrike">
                <a:solidFill>
                  <a:srgbClr val="000000"/>
                </a:solidFill>
                <a:latin typeface="Comfortaa"/>
                <a:ea typeface="Comfortaa"/>
                <a:cs typeface="Comfortaa"/>
                <a:sym typeface="Comfortaa"/>
              </a:rPr>
              <a:t>Requirements</a:t>
            </a:r>
            <a:endParaRPr b="0" i="0" sz="2400" u="none" cap="none" strike="noStrike">
              <a:solidFill>
                <a:srgbClr val="000000"/>
              </a:solidFill>
              <a:latin typeface="Arial"/>
              <a:ea typeface="Arial"/>
              <a:cs typeface="Arial"/>
              <a:sym typeface="Arial"/>
            </a:endParaRPr>
          </a:p>
          <a:p>
            <a:pPr indent="-361480" lvl="0" marL="457200" marR="0" rtl="0" algn="l">
              <a:lnSpc>
                <a:spcPct val="140000"/>
              </a:lnSpc>
              <a:spcBef>
                <a:spcPts val="0"/>
              </a:spcBef>
              <a:spcAft>
                <a:spcPts val="0"/>
              </a:spcAft>
              <a:buClr>
                <a:srgbClr val="F58C8D"/>
              </a:buClr>
              <a:buSzPts val="2100"/>
              <a:buFont typeface="Comfortaa"/>
              <a:buChar char="●"/>
            </a:pPr>
            <a:r>
              <a:rPr b="0" i="0" lang="en-GB" sz="2100" u="none" cap="none" strike="noStrike">
                <a:solidFill>
                  <a:srgbClr val="000000"/>
                </a:solidFill>
                <a:latin typeface="Comfortaa"/>
                <a:ea typeface="Comfortaa"/>
                <a:cs typeface="Comfortaa"/>
                <a:sym typeface="Comfortaa"/>
              </a:rPr>
              <a:t>Positioning</a:t>
            </a:r>
            <a:endParaRPr b="0" i="0" sz="2100" u="none" cap="none" strike="noStrike">
              <a:solidFill>
                <a:srgbClr val="000000"/>
              </a:solidFill>
              <a:latin typeface="Arial"/>
              <a:ea typeface="Arial"/>
              <a:cs typeface="Arial"/>
              <a:sym typeface="Arial"/>
            </a:endParaRPr>
          </a:p>
          <a:p>
            <a:pPr indent="-361480" lvl="0" marL="457200" marR="0" rtl="0" algn="l">
              <a:lnSpc>
                <a:spcPct val="140000"/>
              </a:lnSpc>
              <a:spcBef>
                <a:spcPts val="0"/>
              </a:spcBef>
              <a:spcAft>
                <a:spcPts val="0"/>
              </a:spcAft>
              <a:buClr>
                <a:srgbClr val="F58C8D"/>
              </a:buClr>
              <a:buSzPts val="2100"/>
              <a:buFont typeface="Comfortaa"/>
              <a:buChar char="●"/>
            </a:pPr>
            <a:r>
              <a:rPr b="0" i="0" lang="en-GB" sz="2100" u="none" cap="none" strike="noStrike">
                <a:solidFill>
                  <a:srgbClr val="000000"/>
                </a:solidFill>
                <a:latin typeface="Comfortaa"/>
                <a:ea typeface="Comfortaa"/>
                <a:cs typeface="Comfortaa"/>
                <a:sym typeface="Comfortaa"/>
              </a:rPr>
              <a:t>Ambassadors</a:t>
            </a:r>
            <a:endParaRPr b="0" i="0" sz="2100" u="none" cap="none" strike="noStrike">
              <a:solidFill>
                <a:srgbClr val="000000"/>
              </a:solidFill>
              <a:latin typeface="Arial"/>
              <a:ea typeface="Arial"/>
              <a:cs typeface="Arial"/>
              <a:sym typeface="Arial"/>
            </a:endParaRPr>
          </a:p>
        </p:txBody>
      </p:sp>
      <p:sp>
        <p:nvSpPr>
          <p:cNvPr id="284" name="Google Shape;284;p20"/>
          <p:cNvSpPr txBox="1"/>
          <p:nvPr/>
        </p:nvSpPr>
        <p:spPr>
          <a:xfrm>
            <a:off x="918000" y="847440"/>
            <a:ext cx="6367320" cy="69408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b="1" i="0" lang="en-GB" sz="2800" u="none" cap="none" strike="noStrike">
                <a:solidFill>
                  <a:srgbClr val="FD8284"/>
                </a:solidFill>
                <a:latin typeface="Comfortaa"/>
                <a:ea typeface="Comfortaa"/>
                <a:cs typeface="Comfortaa"/>
                <a:sym typeface="Comfortaa"/>
              </a:rPr>
              <a:t>Sustainability of HOST Board Game</a:t>
            </a:r>
            <a:endParaRPr b="0" i="0" sz="2800" u="none" cap="none" strike="noStrike">
              <a:solidFill>
                <a:srgbClr val="000000"/>
              </a:solidFill>
              <a:latin typeface="Arial"/>
              <a:ea typeface="Arial"/>
              <a:cs typeface="Arial"/>
              <a:sym typeface="Arial"/>
            </a:endParaRPr>
          </a:p>
        </p:txBody>
      </p:sp>
      <p:pic>
        <p:nvPicPr>
          <p:cNvPr id="285" name="Google Shape;285;p20"/>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21"/>
          <p:cNvSpPr txBox="1"/>
          <p:nvPr>
            <p:ph idx="1" type="body"/>
          </p:nvPr>
        </p:nvSpPr>
        <p:spPr>
          <a:xfrm>
            <a:off x="965148" y="1958175"/>
            <a:ext cx="6390900" cy="2702100"/>
          </a:xfrm>
          <a:prstGeom prst="rect">
            <a:avLst/>
          </a:prstGeom>
          <a:noFill/>
          <a:ln>
            <a:noFill/>
          </a:ln>
        </p:spPr>
        <p:txBody>
          <a:bodyPr anchorCtr="0" anchor="t" bIns="91425" lIns="91425" spcFirstLastPara="1" rIns="91425" wrap="square" tIns="91425">
            <a:noAutofit/>
          </a:bodyPr>
          <a:lstStyle/>
          <a:p>
            <a:pPr indent="0" lvl="0" marL="0" rtl="0" algn="l">
              <a:lnSpc>
                <a:spcPct val="140000"/>
              </a:lnSpc>
              <a:spcBef>
                <a:spcPts val="0"/>
              </a:spcBef>
              <a:spcAft>
                <a:spcPts val="0"/>
              </a:spcAft>
              <a:buSzPts val="2100"/>
              <a:buNone/>
            </a:pPr>
            <a:r>
              <a:rPr lang="en-GB" sz="2200"/>
              <a:t>Constructive Feedback &amp; Collaboration</a:t>
            </a:r>
            <a:endParaRPr sz="2200"/>
          </a:p>
          <a:p>
            <a:pPr indent="-349250" lvl="0" marL="457200" rtl="0" algn="l">
              <a:lnSpc>
                <a:spcPct val="140000"/>
              </a:lnSpc>
              <a:spcBef>
                <a:spcPts val="0"/>
              </a:spcBef>
              <a:spcAft>
                <a:spcPts val="0"/>
              </a:spcAft>
              <a:buSzPts val="1900"/>
              <a:buChar char="●"/>
            </a:pPr>
            <a:r>
              <a:rPr b="0" lang="en-GB" sz="1900"/>
              <a:t>Feedback</a:t>
            </a:r>
            <a:endParaRPr b="0" sz="1900"/>
          </a:p>
          <a:p>
            <a:pPr indent="-349250" lvl="0" marL="457200" rtl="0" algn="l">
              <a:lnSpc>
                <a:spcPct val="140000"/>
              </a:lnSpc>
              <a:spcBef>
                <a:spcPts val="0"/>
              </a:spcBef>
              <a:spcAft>
                <a:spcPts val="0"/>
              </a:spcAft>
              <a:buSzPts val="1900"/>
              <a:buChar char="●"/>
            </a:pPr>
            <a:r>
              <a:rPr b="0" lang="en-GB" sz="1900"/>
              <a:t>Team-building Activities</a:t>
            </a:r>
            <a:endParaRPr b="0" sz="1900"/>
          </a:p>
          <a:p>
            <a:pPr indent="-349250" lvl="0" marL="457200" rtl="0" algn="l">
              <a:lnSpc>
                <a:spcPct val="140000"/>
              </a:lnSpc>
              <a:spcBef>
                <a:spcPts val="0"/>
              </a:spcBef>
              <a:spcAft>
                <a:spcPts val="0"/>
              </a:spcAft>
              <a:buSzPts val="1900"/>
              <a:buChar char="●"/>
            </a:pPr>
            <a:r>
              <a:rPr b="0" lang="en-GB" sz="1900"/>
              <a:t>Open Communication</a:t>
            </a:r>
            <a:endParaRPr sz="1900"/>
          </a:p>
          <a:p>
            <a:pPr indent="0" lvl="0" marL="0" rtl="0" algn="l">
              <a:lnSpc>
                <a:spcPct val="140000"/>
              </a:lnSpc>
              <a:spcBef>
                <a:spcPts val="0"/>
              </a:spcBef>
              <a:spcAft>
                <a:spcPts val="1500"/>
              </a:spcAft>
              <a:buSzPts val="935"/>
              <a:buNone/>
            </a:pPr>
            <a:r>
              <a:t/>
            </a:r>
            <a:endParaRPr sz="1920">
              <a:solidFill>
                <a:srgbClr val="D1D5DB"/>
              </a:solidFill>
              <a:latin typeface="Roboto"/>
              <a:ea typeface="Roboto"/>
              <a:cs typeface="Roboto"/>
              <a:sym typeface="Roboto"/>
            </a:endParaRPr>
          </a:p>
        </p:txBody>
      </p:sp>
      <p:sp>
        <p:nvSpPr>
          <p:cNvPr id="291" name="Google Shape;291;p21"/>
          <p:cNvSpPr txBox="1"/>
          <p:nvPr>
            <p:ph type="title"/>
          </p:nvPr>
        </p:nvSpPr>
        <p:spPr>
          <a:xfrm>
            <a:off x="918050" y="847450"/>
            <a:ext cx="6367800" cy="6945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GB"/>
              <a:t>Strategies for Effective Team Management</a:t>
            </a:r>
            <a:endParaRPr/>
          </a:p>
        </p:txBody>
      </p:sp>
      <p:sp>
        <p:nvSpPr>
          <p:cNvPr id="292" name="Google Shape;292;p21"/>
          <p:cNvSpPr/>
          <p:nvPr/>
        </p:nvSpPr>
        <p:spPr>
          <a:xfrm>
            <a:off x="3201228" y="62250"/>
            <a:ext cx="32196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GB" sz="1400" u="none" cap="none" strike="noStrike">
                <a:solidFill>
                  <a:srgbClr val="002060"/>
                </a:solidFill>
                <a:latin typeface="Arial"/>
                <a:ea typeface="Arial"/>
                <a:cs typeface="Arial"/>
                <a:sym typeface="Arial"/>
              </a:rPr>
              <a:t>Module 4: Support Management</a:t>
            </a:r>
            <a:endParaRPr b="1" i="0" sz="1400" u="none" cap="none" strike="noStrike">
              <a:solidFill>
                <a:srgbClr val="002060"/>
              </a:solidFill>
              <a:latin typeface="Arial"/>
              <a:ea typeface="Arial"/>
              <a:cs typeface="Arial"/>
              <a:sym typeface="Arial"/>
            </a:endParaRPr>
          </a:p>
        </p:txBody>
      </p:sp>
      <p:pic>
        <p:nvPicPr>
          <p:cNvPr id="293" name="Google Shape;293;p21"/>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sp>
        <p:nvSpPr>
          <p:cNvPr id="298" name="Google Shape;298;p8"/>
          <p:cNvSpPr txBox="1"/>
          <p:nvPr/>
        </p:nvSpPr>
        <p:spPr>
          <a:xfrm>
            <a:off x="2500161" y="1615297"/>
            <a:ext cx="3720376" cy="1769715"/>
          </a:xfrm>
          <a:prstGeom prst="rect">
            <a:avLst/>
          </a:prstGeom>
          <a:noFill/>
          <a:ln>
            <a:noFill/>
          </a:ln>
        </p:spPr>
        <p:txBody>
          <a:bodyPr anchorCtr="0" anchor="t" bIns="0" lIns="0" spcFirstLastPara="1" rIns="0" wrap="square" tIns="0">
            <a:spAutoFit/>
          </a:bodyPr>
          <a:lstStyle/>
          <a:p>
            <a:pPr indent="0" lvl="0" marL="0" marR="0" rtl="0" algn="ctr">
              <a:lnSpc>
                <a:spcPct val="312522"/>
              </a:lnSpc>
              <a:spcBef>
                <a:spcPts val="0"/>
              </a:spcBef>
              <a:spcAft>
                <a:spcPts val="0"/>
              </a:spcAft>
              <a:buClr>
                <a:srgbClr val="000000"/>
              </a:buClr>
              <a:buSzPts val="4400"/>
              <a:buFont typeface="Arial"/>
              <a:buNone/>
            </a:pPr>
            <a:r>
              <a:rPr b="0" i="0" lang="en-GB" sz="4400" u="none" cap="none" strike="noStrike">
                <a:solidFill>
                  <a:srgbClr val="323232"/>
                </a:solidFill>
                <a:latin typeface="Arial"/>
                <a:ea typeface="Arial"/>
                <a:cs typeface="Arial"/>
                <a:sym typeface="Arial"/>
              </a:rPr>
              <a:t>Thank You!</a:t>
            </a:r>
            <a:endParaRPr b="0" i="0" sz="4400" u="none" cap="none" strike="noStrike">
              <a:solidFill>
                <a:srgbClr val="323232"/>
              </a:solidFill>
              <a:latin typeface="Arial"/>
              <a:ea typeface="Arial"/>
              <a:cs typeface="Arial"/>
              <a:sym typeface="Arial"/>
            </a:endParaRPr>
          </a:p>
        </p:txBody>
      </p:sp>
      <p:sp>
        <p:nvSpPr>
          <p:cNvPr id="299" name="Google Shape;299;p8"/>
          <p:cNvSpPr/>
          <p:nvPr/>
        </p:nvSpPr>
        <p:spPr>
          <a:xfrm>
            <a:off x="3201228" y="62250"/>
            <a:ext cx="32196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GB" sz="1400" u="none" cap="none" strike="noStrike">
                <a:solidFill>
                  <a:srgbClr val="002060"/>
                </a:solidFill>
                <a:latin typeface="Arial"/>
                <a:ea typeface="Arial"/>
                <a:cs typeface="Arial"/>
                <a:sym typeface="Arial"/>
              </a:rPr>
              <a:t>Module 4: Support Management</a:t>
            </a:r>
            <a:endParaRPr b="1" i="0" sz="1400" u="none" cap="none" strike="noStrike">
              <a:solidFill>
                <a:srgbClr val="002060"/>
              </a:solidFill>
              <a:latin typeface="Arial"/>
              <a:ea typeface="Arial"/>
              <a:cs typeface="Arial"/>
              <a:sym typeface="Arial"/>
            </a:endParaRPr>
          </a:p>
        </p:txBody>
      </p:sp>
      <p:pic>
        <p:nvPicPr>
          <p:cNvPr id="300" name="Google Shape;300;p8"/>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3"/>
          <p:cNvSpPr txBox="1"/>
          <p:nvPr>
            <p:ph idx="1" type="body"/>
          </p:nvPr>
        </p:nvSpPr>
        <p:spPr>
          <a:xfrm>
            <a:off x="4302650" y="1017275"/>
            <a:ext cx="4221000" cy="4046100"/>
          </a:xfrm>
          <a:prstGeom prst="rect">
            <a:avLst/>
          </a:prstGeom>
          <a:noFill/>
          <a:ln>
            <a:noFill/>
          </a:ln>
        </p:spPr>
        <p:txBody>
          <a:bodyPr anchorCtr="0" anchor="t" bIns="91425" lIns="91425" spcFirstLastPara="1" rIns="91425" wrap="square" tIns="91425">
            <a:noAutofit/>
          </a:bodyPr>
          <a:lstStyle/>
          <a:p>
            <a:pPr indent="0" lvl="0" marL="0" rtl="0" algn="ctr">
              <a:lnSpc>
                <a:spcPct val="140000"/>
              </a:lnSpc>
              <a:spcBef>
                <a:spcPts val="0"/>
              </a:spcBef>
              <a:spcAft>
                <a:spcPts val="0"/>
              </a:spcAft>
              <a:buSzPts val="1200"/>
              <a:buNone/>
            </a:pPr>
            <a:r>
              <a:rPr lang="en-GB" sz="1520"/>
              <a:t>Module 4 Aim</a:t>
            </a:r>
            <a:endParaRPr sz="1520"/>
          </a:p>
          <a:p>
            <a:pPr indent="0" lvl="0" marL="0" rtl="0" algn="l">
              <a:lnSpc>
                <a:spcPct val="105000"/>
              </a:lnSpc>
              <a:spcBef>
                <a:spcPts val="0"/>
              </a:spcBef>
              <a:spcAft>
                <a:spcPts val="0"/>
              </a:spcAft>
              <a:buClr>
                <a:schemeClr val="dk1"/>
              </a:buClr>
              <a:buSzPts val="440"/>
              <a:buFont typeface="Arial"/>
              <a:buNone/>
            </a:pPr>
            <a:r>
              <a:rPr b="0" lang="en-GB" sz="1352"/>
              <a:t>Empower hospitality managers to foster an inclusive workplace for employees with Autism. Learn training, inclusion, adaptation, and team management strategies for a thriving environment.</a:t>
            </a:r>
            <a:endParaRPr b="0" sz="1352"/>
          </a:p>
          <a:p>
            <a:pPr indent="0" lvl="0" marL="0" rtl="0" algn="l">
              <a:lnSpc>
                <a:spcPct val="140000"/>
              </a:lnSpc>
              <a:spcBef>
                <a:spcPts val="0"/>
              </a:spcBef>
              <a:spcAft>
                <a:spcPts val="0"/>
              </a:spcAft>
              <a:buSzPts val="1200"/>
              <a:buNone/>
            </a:pPr>
            <a:r>
              <a:t/>
            </a:r>
            <a:endParaRPr sz="1200"/>
          </a:p>
          <a:p>
            <a:pPr indent="0" lvl="0" marL="0" rtl="0" algn="l">
              <a:lnSpc>
                <a:spcPct val="140000"/>
              </a:lnSpc>
              <a:spcBef>
                <a:spcPts val="0"/>
              </a:spcBef>
              <a:spcAft>
                <a:spcPts val="0"/>
              </a:spcAft>
              <a:buSzPts val="1200"/>
              <a:buNone/>
            </a:pPr>
            <a:r>
              <a:t/>
            </a:r>
            <a:endParaRPr sz="1200"/>
          </a:p>
          <a:p>
            <a:pPr indent="0" lvl="0" marL="0" rtl="0" algn="ctr">
              <a:lnSpc>
                <a:spcPct val="140000"/>
              </a:lnSpc>
              <a:spcBef>
                <a:spcPts val="0"/>
              </a:spcBef>
              <a:spcAft>
                <a:spcPts val="0"/>
              </a:spcAft>
              <a:buSzPts val="1200"/>
              <a:buNone/>
            </a:pPr>
            <a:r>
              <a:rPr lang="en-GB" sz="1520"/>
              <a:t>Learning Outcomes</a:t>
            </a:r>
            <a:endParaRPr sz="1360"/>
          </a:p>
          <a:p>
            <a:pPr indent="-330200" lvl="0" marL="457200" rtl="0" algn="l">
              <a:lnSpc>
                <a:spcPct val="105000"/>
              </a:lnSpc>
              <a:spcBef>
                <a:spcPts val="0"/>
              </a:spcBef>
              <a:spcAft>
                <a:spcPts val="0"/>
              </a:spcAft>
              <a:buSzPts val="1600"/>
              <a:buAutoNum type="arabicPeriod"/>
            </a:pPr>
            <a:r>
              <a:rPr b="0" lang="en-GB" sz="1360"/>
              <a:t>Create an inclusive environment for employees with Autism.</a:t>
            </a:r>
            <a:endParaRPr b="0" sz="1360"/>
          </a:p>
          <a:p>
            <a:pPr indent="-330200" lvl="0" marL="457200" rtl="0" algn="l">
              <a:lnSpc>
                <a:spcPct val="105000"/>
              </a:lnSpc>
              <a:spcBef>
                <a:spcPts val="0"/>
              </a:spcBef>
              <a:spcAft>
                <a:spcPts val="0"/>
              </a:spcAft>
              <a:buSzPts val="1600"/>
              <a:buAutoNum type="arabicPeriod"/>
            </a:pPr>
            <a:r>
              <a:rPr b="0" lang="en-GB" sz="1360"/>
              <a:t>Lead and manage autism-friendly teams effectively.</a:t>
            </a:r>
            <a:endParaRPr b="0" sz="1360"/>
          </a:p>
          <a:p>
            <a:pPr indent="-330200" lvl="0" marL="457200" rtl="0" algn="l">
              <a:lnSpc>
                <a:spcPct val="105000"/>
              </a:lnSpc>
              <a:spcBef>
                <a:spcPts val="0"/>
              </a:spcBef>
              <a:spcAft>
                <a:spcPts val="0"/>
              </a:spcAft>
              <a:buSzPts val="1600"/>
              <a:buAutoNum type="arabicPeriod"/>
            </a:pPr>
            <a:r>
              <a:rPr b="0" lang="en-GB" sz="1360"/>
              <a:t>Understand the challenges and strengths of Autism in the hospitality sector.</a:t>
            </a:r>
            <a:endParaRPr b="0" sz="1360"/>
          </a:p>
          <a:p>
            <a:pPr indent="0" lvl="0" marL="0" rtl="0" algn="l">
              <a:lnSpc>
                <a:spcPct val="105000"/>
              </a:lnSpc>
              <a:spcBef>
                <a:spcPts val="0"/>
              </a:spcBef>
              <a:spcAft>
                <a:spcPts val="0"/>
              </a:spcAft>
              <a:buSzPts val="1200"/>
              <a:buNone/>
            </a:pPr>
            <a:r>
              <a:t/>
            </a:r>
            <a:endParaRPr sz="1039"/>
          </a:p>
        </p:txBody>
      </p:sp>
      <p:sp>
        <p:nvSpPr>
          <p:cNvPr id="94" name="Google Shape;94;p3"/>
          <p:cNvSpPr/>
          <p:nvPr/>
        </p:nvSpPr>
        <p:spPr>
          <a:xfrm>
            <a:off x="3201230" y="62250"/>
            <a:ext cx="3920700" cy="351300"/>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Clr>
                <a:srgbClr val="000000"/>
              </a:buClr>
              <a:buSzPts val="1400"/>
              <a:buFont typeface="Arial"/>
              <a:buNone/>
            </a:pPr>
            <a:r>
              <a:rPr b="1" i="0" lang="en-GB" sz="1400" u="none" cap="none" strike="noStrike">
                <a:solidFill>
                  <a:srgbClr val="002060"/>
                </a:solidFill>
                <a:latin typeface="Arial"/>
                <a:ea typeface="Arial"/>
                <a:cs typeface="Arial"/>
                <a:sym typeface="Arial"/>
              </a:rPr>
              <a:t>Module 4: Support Management</a:t>
            </a:r>
            <a:endParaRPr b="1" i="0" sz="1400" u="none" cap="none" strike="noStrike">
              <a:solidFill>
                <a:srgbClr val="002060"/>
              </a:solidFill>
              <a:latin typeface="Arial"/>
              <a:ea typeface="Arial"/>
              <a:cs typeface="Arial"/>
              <a:sym typeface="Arial"/>
            </a:endParaRPr>
          </a:p>
        </p:txBody>
      </p:sp>
      <p:pic>
        <p:nvPicPr>
          <p:cNvPr id="95" name="Google Shape;95;p3"/>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4"/>
          <p:cNvSpPr txBox="1"/>
          <p:nvPr>
            <p:ph idx="1" type="body"/>
          </p:nvPr>
        </p:nvSpPr>
        <p:spPr>
          <a:xfrm>
            <a:off x="2503128" y="676429"/>
            <a:ext cx="5558100" cy="3362400"/>
          </a:xfrm>
          <a:prstGeom prst="rect">
            <a:avLst/>
          </a:prstGeom>
          <a:noFill/>
          <a:ln>
            <a:noFill/>
          </a:ln>
        </p:spPr>
        <p:txBody>
          <a:bodyPr anchorCtr="0" anchor="t" bIns="91425" lIns="91425" spcFirstLastPara="1" rIns="91425" wrap="square" tIns="91425">
            <a:noAutofit/>
          </a:bodyPr>
          <a:lstStyle/>
          <a:p>
            <a:pPr indent="0" lvl="0" marL="95250" rtl="0" algn="just">
              <a:lnSpc>
                <a:spcPct val="130000"/>
              </a:lnSpc>
              <a:spcBef>
                <a:spcPts val="0"/>
              </a:spcBef>
              <a:spcAft>
                <a:spcPts val="0"/>
              </a:spcAft>
              <a:buSzPts val="568"/>
              <a:buNone/>
            </a:pPr>
            <a:r>
              <a:rPr lang="en-GB" sz="1837"/>
              <a:t>Module Content:</a:t>
            </a:r>
            <a:endParaRPr sz="1837"/>
          </a:p>
          <a:p>
            <a:pPr indent="-318783" lvl="0" marL="457200" rtl="0" algn="l">
              <a:lnSpc>
                <a:spcPct val="130000"/>
              </a:lnSpc>
              <a:spcBef>
                <a:spcPts val="0"/>
              </a:spcBef>
              <a:spcAft>
                <a:spcPts val="0"/>
              </a:spcAft>
              <a:buSzPts val="1420"/>
              <a:buChar char="•"/>
            </a:pPr>
            <a:r>
              <a:rPr b="0" lang="en-GB" sz="1452"/>
              <a:t>Concept Development and Implementation of Training Measures</a:t>
            </a:r>
            <a:endParaRPr b="0" sz="1452"/>
          </a:p>
          <a:p>
            <a:pPr indent="-318783" lvl="0" marL="457200" rtl="0" algn="l">
              <a:lnSpc>
                <a:spcPct val="130000"/>
              </a:lnSpc>
              <a:spcBef>
                <a:spcPts val="0"/>
              </a:spcBef>
              <a:spcAft>
                <a:spcPts val="0"/>
              </a:spcAft>
              <a:buSzPts val="1420"/>
              <a:buChar char="•"/>
            </a:pPr>
            <a:r>
              <a:rPr b="0" lang="en-GB" sz="1452"/>
              <a:t>Adaptation and Implementation of Specific Social Inclusion Measures</a:t>
            </a:r>
            <a:endParaRPr b="0" sz="1452"/>
          </a:p>
          <a:p>
            <a:pPr indent="-318783" lvl="0" marL="457200" rtl="0" algn="l">
              <a:lnSpc>
                <a:spcPct val="130000"/>
              </a:lnSpc>
              <a:spcBef>
                <a:spcPts val="0"/>
              </a:spcBef>
              <a:spcAft>
                <a:spcPts val="0"/>
              </a:spcAft>
              <a:buSzPts val="1420"/>
              <a:buChar char="•"/>
            </a:pPr>
            <a:r>
              <a:rPr b="0" lang="en-GB" sz="1452"/>
              <a:t>Definition of an Autism-friendly Work and Training Environment</a:t>
            </a:r>
            <a:endParaRPr b="0" sz="1452"/>
          </a:p>
          <a:p>
            <a:pPr indent="-318783" lvl="0" marL="457200" rtl="0" algn="l">
              <a:lnSpc>
                <a:spcPct val="130000"/>
              </a:lnSpc>
              <a:spcBef>
                <a:spcPts val="0"/>
              </a:spcBef>
              <a:spcAft>
                <a:spcPts val="0"/>
              </a:spcAft>
              <a:buSzPts val="1420"/>
              <a:buChar char="•"/>
            </a:pPr>
            <a:r>
              <a:rPr b="0" lang="en-GB" sz="1452"/>
              <a:t>Evaluation and Adaptation of an Autism-friendly Environment</a:t>
            </a:r>
            <a:endParaRPr b="0" sz="1452"/>
          </a:p>
          <a:p>
            <a:pPr indent="-318783" lvl="0" marL="457200" rtl="0" algn="l">
              <a:lnSpc>
                <a:spcPct val="130000"/>
              </a:lnSpc>
              <a:spcBef>
                <a:spcPts val="0"/>
              </a:spcBef>
              <a:spcAft>
                <a:spcPts val="0"/>
              </a:spcAft>
              <a:buSzPts val="1420"/>
              <a:buChar char="•"/>
            </a:pPr>
            <a:r>
              <a:rPr b="0" lang="en-GB" sz="1452"/>
              <a:t>Team Management Skills in Autism-friendly Teams</a:t>
            </a:r>
            <a:endParaRPr b="0" sz="1452"/>
          </a:p>
          <a:p>
            <a:pPr indent="0" lvl="0" marL="457200" rtl="0" algn="just">
              <a:lnSpc>
                <a:spcPct val="130000"/>
              </a:lnSpc>
              <a:spcBef>
                <a:spcPts val="0"/>
              </a:spcBef>
              <a:spcAft>
                <a:spcPts val="0"/>
              </a:spcAft>
              <a:buSzPts val="275"/>
              <a:buNone/>
            </a:pPr>
            <a:r>
              <a:t/>
            </a:r>
            <a:endParaRPr sz="1025"/>
          </a:p>
        </p:txBody>
      </p:sp>
      <p:sp>
        <p:nvSpPr>
          <p:cNvPr id="101" name="Google Shape;101;p4"/>
          <p:cNvSpPr/>
          <p:nvPr/>
        </p:nvSpPr>
        <p:spPr>
          <a:xfrm>
            <a:off x="3201224" y="62250"/>
            <a:ext cx="4161900" cy="351300"/>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Clr>
                <a:srgbClr val="000000"/>
              </a:buClr>
              <a:buSzPts val="1400"/>
              <a:buFont typeface="Arial"/>
              <a:buNone/>
            </a:pPr>
            <a:r>
              <a:rPr b="1" i="0" lang="en-GB" sz="1400" u="none" cap="none" strike="noStrike">
                <a:solidFill>
                  <a:srgbClr val="002060"/>
                </a:solidFill>
                <a:latin typeface="Arial"/>
                <a:ea typeface="Arial"/>
                <a:cs typeface="Arial"/>
                <a:sym typeface="Arial"/>
              </a:rPr>
              <a:t>Module 4: Support Management</a:t>
            </a:r>
            <a:endParaRPr b="1" i="0" sz="1400" u="none" cap="none" strike="noStrike">
              <a:solidFill>
                <a:srgbClr val="002060"/>
              </a:solidFill>
              <a:latin typeface="Arial"/>
              <a:ea typeface="Arial"/>
              <a:cs typeface="Arial"/>
              <a:sym typeface="Arial"/>
            </a:endParaRPr>
          </a:p>
        </p:txBody>
      </p:sp>
      <p:pic>
        <p:nvPicPr>
          <p:cNvPr id="102" name="Google Shape;102;p4"/>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6"/>
          <p:cNvSpPr txBox="1"/>
          <p:nvPr>
            <p:ph idx="1" type="body"/>
          </p:nvPr>
        </p:nvSpPr>
        <p:spPr>
          <a:xfrm>
            <a:off x="965150" y="1289550"/>
            <a:ext cx="6970500" cy="34794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1500"/>
              </a:spcBef>
              <a:spcAft>
                <a:spcPts val="0"/>
              </a:spcAft>
              <a:buSzPts val="2100"/>
              <a:buNone/>
            </a:pPr>
            <a:r>
              <a:t/>
            </a:r>
            <a:endParaRPr sz="1700"/>
          </a:p>
          <a:p>
            <a:pPr indent="-330200" lvl="0" marL="457200" marR="0" rtl="0" algn="l">
              <a:lnSpc>
                <a:spcPct val="150000"/>
              </a:lnSpc>
              <a:spcBef>
                <a:spcPts val="1500"/>
              </a:spcBef>
              <a:spcAft>
                <a:spcPts val="0"/>
              </a:spcAft>
              <a:buClr>
                <a:srgbClr val="D1D5DB"/>
              </a:buClr>
              <a:buSzPts val="1600"/>
              <a:buFont typeface="Roboto"/>
              <a:buChar char="●"/>
            </a:pPr>
            <a:r>
              <a:rPr b="0" lang="en-GB" sz="1600"/>
              <a:t>Limited access to tailored vocational education.</a:t>
            </a:r>
            <a:endParaRPr b="0" sz="1600"/>
          </a:p>
          <a:p>
            <a:pPr indent="-330200" lvl="0" marL="457200" marR="0" rtl="0" algn="l">
              <a:lnSpc>
                <a:spcPct val="150000"/>
              </a:lnSpc>
              <a:spcBef>
                <a:spcPts val="0"/>
              </a:spcBef>
              <a:spcAft>
                <a:spcPts val="0"/>
              </a:spcAft>
              <a:buClr>
                <a:srgbClr val="D1D5DB"/>
              </a:buClr>
              <a:buSzPts val="1600"/>
              <a:buFont typeface="Roboto"/>
              <a:buChar char="●"/>
            </a:pPr>
            <a:r>
              <a:rPr b="0" lang="en-GB" sz="1600"/>
              <a:t>Communication barriers in guest-centric roles.</a:t>
            </a:r>
            <a:endParaRPr b="0" sz="1600"/>
          </a:p>
          <a:p>
            <a:pPr indent="-330200" lvl="0" marL="457200" marR="0" rtl="0" algn="l">
              <a:lnSpc>
                <a:spcPct val="150000"/>
              </a:lnSpc>
              <a:spcBef>
                <a:spcPts val="0"/>
              </a:spcBef>
              <a:spcAft>
                <a:spcPts val="0"/>
              </a:spcAft>
              <a:buClr>
                <a:srgbClr val="D1D5DB"/>
              </a:buClr>
              <a:buSzPts val="1600"/>
              <a:buFont typeface="Roboto"/>
              <a:buChar char="●"/>
            </a:pPr>
            <a:r>
              <a:rPr b="0" lang="en-GB" sz="1600"/>
              <a:t>Prevalent biases and misconceptions about autism.</a:t>
            </a:r>
            <a:endParaRPr b="0" sz="1600"/>
          </a:p>
          <a:p>
            <a:pPr indent="-330200" lvl="0" marL="457200" marR="0" rtl="0" algn="l">
              <a:lnSpc>
                <a:spcPct val="150000"/>
              </a:lnSpc>
              <a:spcBef>
                <a:spcPts val="0"/>
              </a:spcBef>
              <a:spcAft>
                <a:spcPts val="0"/>
              </a:spcAft>
              <a:buClr>
                <a:srgbClr val="D1D5DB"/>
              </a:buClr>
              <a:buSzPts val="1600"/>
              <a:buFont typeface="Roboto"/>
              <a:buChar char="●"/>
            </a:pPr>
            <a:r>
              <a:rPr b="0" lang="en-GB" sz="1600"/>
              <a:t>Gap in employer understanding.</a:t>
            </a:r>
            <a:endParaRPr b="0" sz="1600"/>
          </a:p>
          <a:p>
            <a:pPr indent="-330200" lvl="0" marL="457200" marR="0" rtl="0" algn="l">
              <a:lnSpc>
                <a:spcPct val="150000"/>
              </a:lnSpc>
              <a:spcBef>
                <a:spcPts val="0"/>
              </a:spcBef>
              <a:spcAft>
                <a:spcPts val="0"/>
              </a:spcAft>
              <a:buClr>
                <a:srgbClr val="D1D5DB"/>
              </a:buClr>
              <a:buSzPts val="1600"/>
              <a:buFont typeface="Roboto"/>
              <a:buChar char="●"/>
            </a:pPr>
            <a:r>
              <a:rPr b="0" lang="en-GB" sz="1600"/>
              <a:t>Absence of roles harnessing unique abilities.</a:t>
            </a:r>
            <a:endParaRPr b="0" sz="1600"/>
          </a:p>
          <a:p>
            <a:pPr indent="-330200" lvl="0" marL="457200" marR="0" rtl="0" algn="l">
              <a:lnSpc>
                <a:spcPct val="150000"/>
              </a:lnSpc>
              <a:spcBef>
                <a:spcPts val="0"/>
              </a:spcBef>
              <a:spcAft>
                <a:spcPts val="0"/>
              </a:spcAft>
              <a:buClr>
                <a:srgbClr val="D1D5DB"/>
              </a:buClr>
              <a:buSzPts val="1600"/>
              <a:buFont typeface="Roboto"/>
              <a:buChar char="●"/>
            </a:pPr>
            <a:r>
              <a:rPr b="0" lang="en-GB" sz="1600"/>
              <a:t>Non-sensory-friendly work environments.</a:t>
            </a:r>
            <a:endParaRPr b="0" sz="1600"/>
          </a:p>
          <a:p>
            <a:pPr indent="-330200" lvl="0" marL="457200" marR="0" rtl="0" algn="l">
              <a:lnSpc>
                <a:spcPct val="150000"/>
              </a:lnSpc>
              <a:spcBef>
                <a:spcPts val="0"/>
              </a:spcBef>
              <a:spcAft>
                <a:spcPts val="0"/>
              </a:spcAft>
              <a:buClr>
                <a:srgbClr val="D1D5DB"/>
              </a:buClr>
              <a:buSzPts val="1600"/>
              <a:buFont typeface="Roboto"/>
              <a:buChar char="●"/>
            </a:pPr>
            <a:r>
              <a:rPr b="0" lang="en-GB" sz="1600"/>
              <a:t>Limited dedicated resources for sustained support.</a:t>
            </a:r>
            <a:endParaRPr b="0" sz="1000">
              <a:solidFill>
                <a:srgbClr val="D1D5DB"/>
              </a:solidFill>
              <a:latin typeface="Roboto"/>
              <a:ea typeface="Roboto"/>
              <a:cs typeface="Roboto"/>
              <a:sym typeface="Roboto"/>
            </a:endParaRPr>
          </a:p>
          <a:p>
            <a:pPr indent="0" lvl="0" marL="0" marR="0" rtl="0" algn="l">
              <a:lnSpc>
                <a:spcPct val="150000"/>
              </a:lnSpc>
              <a:spcBef>
                <a:spcPts val="1500"/>
              </a:spcBef>
              <a:spcAft>
                <a:spcPts val="0"/>
              </a:spcAft>
              <a:buSzPts val="2100"/>
              <a:buNone/>
            </a:pPr>
            <a:r>
              <a:t/>
            </a:r>
            <a:endParaRPr sz="1500">
              <a:latin typeface="Roboto"/>
              <a:ea typeface="Roboto"/>
              <a:cs typeface="Roboto"/>
              <a:sym typeface="Roboto"/>
            </a:endParaRPr>
          </a:p>
          <a:p>
            <a:pPr indent="0" lvl="0" marL="63500" rtl="0" algn="l">
              <a:lnSpc>
                <a:spcPct val="150000"/>
              </a:lnSpc>
              <a:spcBef>
                <a:spcPts val="1500"/>
              </a:spcBef>
              <a:spcAft>
                <a:spcPts val="0"/>
              </a:spcAft>
              <a:buClr>
                <a:srgbClr val="D1D5DB"/>
              </a:buClr>
              <a:buSzPts val="1200"/>
              <a:buFont typeface="Roboto"/>
              <a:buNone/>
            </a:pPr>
            <a:r>
              <a:t/>
            </a:r>
            <a:endParaRPr b="0" sz="1500">
              <a:latin typeface="Arial"/>
              <a:ea typeface="Arial"/>
              <a:cs typeface="Arial"/>
              <a:sym typeface="Arial"/>
            </a:endParaRPr>
          </a:p>
          <a:p>
            <a:pPr indent="0" lvl="0" marL="0" rtl="0" algn="l">
              <a:lnSpc>
                <a:spcPct val="150000"/>
              </a:lnSpc>
              <a:spcBef>
                <a:spcPts val="1500"/>
              </a:spcBef>
              <a:spcAft>
                <a:spcPts val="0"/>
              </a:spcAft>
              <a:buSzPts val="2100"/>
              <a:buNone/>
            </a:pPr>
            <a:r>
              <a:t/>
            </a:r>
            <a:endParaRPr sz="1500"/>
          </a:p>
          <a:p>
            <a:pPr indent="0" lvl="0" marL="0" rtl="0" algn="l">
              <a:lnSpc>
                <a:spcPct val="150000"/>
              </a:lnSpc>
              <a:spcBef>
                <a:spcPts val="1500"/>
              </a:spcBef>
              <a:spcAft>
                <a:spcPts val="1500"/>
              </a:spcAft>
              <a:buSzPts val="2100"/>
              <a:buNone/>
            </a:pPr>
            <a:r>
              <a:t/>
            </a:r>
            <a:endParaRPr sz="1500"/>
          </a:p>
        </p:txBody>
      </p:sp>
      <p:sp>
        <p:nvSpPr>
          <p:cNvPr id="108" name="Google Shape;108;p6"/>
          <p:cNvSpPr txBox="1"/>
          <p:nvPr>
            <p:ph type="title"/>
          </p:nvPr>
        </p:nvSpPr>
        <p:spPr>
          <a:xfrm>
            <a:off x="918050" y="847450"/>
            <a:ext cx="6621900" cy="6945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rgbClr val="000000"/>
              </a:buClr>
              <a:buSzPts val="2790"/>
              <a:buFont typeface="Arial"/>
              <a:buNone/>
            </a:pPr>
            <a:r>
              <a:rPr lang="en-GB" sz="2190"/>
              <a:t>Challenges of Autism in the Hospitality Sector</a:t>
            </a:r>
            <a:endParaRPr sz="2190"/>
          </a:p>
        </p:txBody>
      </p:sp>
      <p:sp>
        <p:nvSpPr>
          <p:cNvPr id="109" name="Google Shape;109;p6"/>
          <p:cNvSpPr/>
          <p:nvPr/>
        </p:nvSpPr>
        <p:spPr>
          <a:xfrm>
            <a:off x="3201228" y="62250"/>
            <a:ext cx="3219600" cy="351300"/>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Clr>
                <a:srgbClr val="000000"/>
              </a:buClr>
              <a:buSzPts val="1400"/>
              <a:buFont typeface="Arial"/>
              <a:buNone/>
            </a:pPr>
            <a:r>
              <a:rPr b="1" i="0" lang="en-GB" sz="1400" u="none" cap="none" strike="noStrike">
                <a:solidFill>
                  <a:srgbClr val="002060"/>
                </a:solidFill>
                <a:latin typeface="Arial"/>
                <a:ea typeface="Arial"/>
                <a:cs typeface="Arial"/>
                <a:sym typeface="Arial"/>
              </a:rPr>
              <a:t>Module 4: Support Management</a:t>
            </a:r>
            <a:endParaRPr b="1" i="0" sz="1400" u="none" cap="none" strike="noStrike">
              <a:solidFill>
                <a:srgbClr val="002060"/>
              </a:solidFill>
              <a:latin typeface="Arial"/>
              <a:ea typeface="Arial"/>
              <a:cs typeface="Arial"/>
              <a:sym typeface="Arial"/>
            </a:endParaRPr>
          </a:p>
        </p:txBody>
      </p:sp>
      <p:pic>
        <p:nvPicPr>
          <p:cNvPr id="110" name="Google Shape;110;p6"/>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g1e6d7eee98a_0_112"/>
          <p:cNvSpPr txBox="1"/>
          <p:nvPr>
            <p:ph idx="1" type="body"/>
          </p:nvPr>
        </p:nvSpPr>
        <p:spPr>
          <a:xfrm>
            <a:off x="965148" y="1577175"/>
            <a:ext cx="6390900" cy="27021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1500"/>
              </a:spcBef>
              <a:spcAft>
                <a:spcPts val="0"/>
              </a:spcAft>
              <a:buClr>
                <a:schemeClr val="dk1"/>
              </a:buClr>
              <a:buSzPts val="1100"/>
              <a:buFont typeface="Arial"/>
              <a:buNone/>
            </a:pPr>
            <a:r>
              <a:rPr lang="en-GB" sz="1900"/>
              <a:t>Tailored Vocational Education</a:t>
            </a:r>
            <a:endParaRPr sz="1600">
              <a:latin typeface="Roboto"/>
              <a:ea typeface="Roboto"/>
              <a:cs typeface="Roboto"/>
              <a:sym typeface="Roboto"/>
            </a:endParaRPr>
          </a:p>
          <a:p>
            <a:pPr indent="-330200" lvl="0" marL="457200" rtl="0" algn="l">
              <a:lnSpc>
                <a:spcPct val="150000"/>
              </a:lnSpc>
              <a:spcBef>
                <a:spcPts val="1500"/>
              </a:spcBef>
              <a:spcAft>
                <a:spcPts val="0"/>
              </a:spcAft>
              <a:buClr>
                <a:srgbClr val="D1D5DB"/>
              </a:buClr>
              <a:buSzPts val="1600"/>
              <a:buFont typeface="Roboto"/>
              <a:buChar char="●"/>
            </a:pPr>
            <a:r>
              <a:rPr b="0" lang="en-GB" sz="1600"/>
              <a:t>Vocational Education and Training (VET) tailored for hospitality managers.</a:t>
            </a:r>
            <a:endParaRPr b="0" sz="1600"/>
          </a:p>
          <a:p>
            <a:pPr indent="-330200" lvl="0" marL="457200" rtl="0" algn="l">
              <a:lnSpc>
                <a:spcPct val="150000"/>
              </a:lnSpc>
              <a:spcBef>
                <a:spcPts val="0"/>
              </a:spcBef>
              <a:spcAft>
                <a:spcPts val="0"/>
              </a:spcAft>
              <a:buClr>
                <a:srgbClr val="D1D5DB"/>
              </a:buClr>
              <a:buSzPts val="1600"/>
              <a:buFont typeface="Roboto"/>
              <a:buChar char="●"/>
            </a:pPr>
            <a:r>
              <a:rPr b="0" lang="en-GB" sz="1600"/>
              <a:t>Equip managers with skills, knowledge, and tools.</a:t>
            </a:r>
            <a:endParaRPr b="0" sz="1600"/>
          </a:p>
          <a:p>
            <a:pPr indent="-330200" lvl="0" marL="457200" rtl="0" algn="l">
              <a:lnSpc>
                <a:spcPct val="150000"/>
              </a:lnSpc>
              <a:spcBef>
                <a:spcPts val="0"/>
              </a:spcBef>
              <a:spcAft>
                <a:spcPts val="0"/>
              </a:spcAft>
              <a:buClr>
                <a:srgbClr val="D1D5DB"/>
              </a:buClr>
              <a:buSzPts val="1600"/>
              <a:buFont typeface="Roboto"/>
              <a:buChar char="●"/>
            </a:pPr>
            <a:r>
              <a:rPr b="0" lang="en-GB" sz="1600"/>
              <a:t>Focus areas: Tailored training, social inclusion, autism-friendly environments, and effective team management.</a:t>
            </a:r>
            <a:endParaRPr sz="2900"/>
          </a:p>
        </p:txBody>
      </p:sp>
      <p:sp>
        <p:nvSpPr>
          <p:cNvPr id="116" name="Google Shape;116;g1e6d7eee98a_0_112"/>
          <p:cNvSpPr txBox="1"/>
          <p:nvPr>
            <p:ph type="title"/>
          </p:nvPr>
        </p:nvSpPr>
        <p:spPr>
          <a:xfrm>
            <a:off x="918050" y="847450"/>
            <a:ext cx="6367800" cy="694500"/>
          </a:xfrm>
          <a:prstGeom prst="rect">
            <a:avLst/>
          </a:prstGeom>
          <a:noFill/>
          <a:ln>
            <a:noFill/>
          </a:ln>
        </p:spPr>
        <p:txBody>
          <a:bodyPr anchorCtr="0" anchor="t" bIns="91425" lIns="91425" spcFirstLastPara="1" rIns="91425" wrap="square" tIns="91425">
            <a:normAutofit/>
          </a:bodyPr>
          <a:lstStyle/>
          <a:p>
            <a:pPr indent="0" lvl="0" marL="0" rtl="0" algn="l">
              <a:lnSpc>
                <a:spcPct val="100000"/>
              </a:lnSpc>
              <a:spcBef>
                <a:spcPts val="0"/>
              </a:spcBef>
              <a:spcAft>
                <a:spcPts val="0"/>
              </a:spcAft>
              <a:buSzPts val="3100"/>
              <a:buNone/>
            </a:pPr>
            <a:r>
              <a:rPr lang="en-GB"/>
              <a:t>The Solution</a:t>
            </a:r>
            <a:endParaRPr/>
          </a:p>
        </p:txBody>
      </p:sp>
      <p:pic>
        <p:nvPicPr>
          <p:cNvPr id="117" name="Google Shape;117;g1e6d7eee98a_0_112"/>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g27bbe6b96d3_0_11"/>
          <p:cNvSpPr txBox="1"/>
          <p:nvPr>
            <p:ph idx="1" type="body"/>
          </p:nvPr>
        </p:nvSpPr>
        <p:spPr>
          <a:xfrm>
            <a:off x="994475" y="1363975"/>
            <a:ext cx="7320900" cy="45444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SzPts val="2100"/>
              <a:buNone/>
            </a:pPr>
            <a:r>
              <a:t/>
            </a:r>
            <a:endParaRPr b="0" sz="900"/>
          </a:p>
          <a:p>
            <a:pPr indent="0" lvl="0" marL="0" rtl="0" algn="l">
              <a:lnSpc>
                <a:spcPct val="150000"/>
              </a:lnSpc>
              <a:spcBef>
                <a:spcPts val="0"/>
              </a:spcBef>
              <a:spcAft>
                <a:spcPts val="0"/>
              </a:spcAft>
              <a:buSzPts val="2100"/>
              <a:buNone/>
            </a:pPr>
            <a:r>
              <a:t/>
            </a:r>
            <a:endParaRPr sz="900"/>
          </a:p>
          <a:p>
            <a:pPr indent="0" lvl="0" marL="0" rtl="0" algn="l">
              <a:lnSpc>
                <a:spcPct val="150000"/>
              </a:lnSpc>
              <a:spcBef>
                <a:spcPts val="0"/>
              </a:spcBef>
              <a:spcAft>
                <a:spcPts val="0"/>
              </a:spcAft>
              <a:buSzPts val="2100"/>
              <a:buNone/>
            </a:pPr>
            <a:r>
              <a:rPr lang="en-GB" sz="1700"/>
              <a:t>Guidelines for Developing Training Measures</a:t>
            </a:r>
            <a:endParaRPr sz="1400"/>
          </a:p>
          <a:p>
            <a:pPr indent="-342900" lvl="0" marL="457200" rtl="0" algn="l">
              <a:lnSpc>
                <a:spcPct val="150000"/>
              </a:lnSpc>
              <a:spcBef>
                <a:spcPts val="1500"/>
              </a:spcBef>
              <a:spcAft>
                <a:spcPts val="0"/>
              </a:spcAft>
              <a:buClr>
                <a:srgbClr val="D1D5DB"/>
              </a:buClr>
              <a:buSzPts val="1800"/>
              <a:buFont typeface="Roboto"/>
              <a:buChar char="●"/>
            </a:pPr>
            <a:r>
              <a:rPr b="0" lang="en-GB" sz="1400"/>
              <a:t>Engage directly with employees, observe their work patterns, and gather feedback.</a:t>
            </a:r>
            <a:endParaRPr b="0" sz="1400"/>
          </a:p>
          <a:p>
            <a:pPr indent="-342900" lvl="0" marL="457200" rtl="0" algn="l">
              <a:lnSpc>
                <a:spcPct val="150000"/>
              </a:lnSpc>
              <a:spcBef>
                <a:spcPts val="0"/>
              </a:spcBef>
              <a:spcAft>
                <a:spcPts val="0"/>
              </a:spcAft>
              <a:buClr>
                <a:srgbClr val="D1D5DB"/>
              </a:buClr>
              <a:buSzPts val="1800"/>
              <a:buFont typeface="Roboto"/>
              <a:buChar char="●"/>
            </a:pPr>
            <a:r>
              <a:rPr b="0" lang="en-GB" sz="1400"/>
              <a:t>Collaborate with autism experts and, if possible, autistic employees for insights.</a:t>
            </a:r>
            <a:endParaRPr b="0" sz="1400"/>
          </a:p>
          <a:p>
            <a:pPr indent="-342900" lvl="0" marL="457200" rtl="0" algn="l">
              <a:lnSpc>
                <a:spcPct val="150000"/>
              </a:lnSpc>
              <a:spcBef>
                <a:spcPts val="0"/>
              </a:spcBef>
              <a:spcAft>
                <a:spcPts val="0"/>
              </a:spcAft>
              <a:buClr>
                <a:srgbClr val="D1D5DB"/>
              </a:buClr>
              <a:buSzPts val="1800"/>
              <a:buFont typeface="Roboto"/>
              <a:buChar char="●"/>
            </a:pPr>
            <a:r>
              <a:rPr b="0" lang="en-GB" sz="1400"/>
              <a:t>Emphasise practical sessions, like role-playing, to navigate complex social interactions.</a:t>
            </a:r>
            <a:endParaRPr b="0" sz="1400"/>
          </a:p>
          <a:p>
            <a:pPr indent="-342900" lvl="0" marL="457200" rtl="0" algn="l">
              <a:lnSpc>
                <a:spcPct val="150000"/>
              </a:lnSpc>
              <a:spcBef>
                <a:spcPts val="0"/>
              </a:spcBef>
              <a:spcAft>
                <a:spcPts val="0"/>
              </a:spcAft>
              <a:buClr>
                <a:srgbClr val="D1D5DB"/>
              </a:buClr>
              <a:buSzPts val="1800"/>
              <a:buFont typeface="Roboto"/>
              <a:buChar char="●"/>
            </a:pPr>
            <a:r>
              <a:rPr b="0" lang="en-GB" sz="1400"/>
              <a:t>Establish a feedback mechanism to continually refine the training.</a:t>
            </a:r>
            <a:endParaRPr b="0" sz="1500">
              <a:solidFill>
                <a:srgbClr val="D1D5DB"/>
              </a:solidFill>
              <a:highlight>
                <a:srgbClr val="444654"/>
              </a:highlight>
              <a:latin typeface="Roboto"/>
              <a:ea typeface="Roboto"/>
              <a:cs typeface="Roboto"/>
              <a:sym typeface="Roboto"/>
            </a:endParaRPr>
          </a:p>
        </p:txBody>
      </p:sp>
      <p:sp>
        <p:nvSpPr>
          <p:cNvPr id="123" name="Google Shape;123;g27bbe6b96d3_0_11"/>
          <p:cNvSpPr txBox="1"/>
          <p:nvPr>
            <p:ph type="title"/>
          </p:nvPr>
        </p:nvSpPr>
        <p:spPr>
          <a:xfrm>
            <a:off x="918050" y="847450"/>
            <a:ext cx="6621900" cy="6945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790"/>
              <a:buNone/>
            </a:pPr>
            <a:r>
              <a:rPr lang="en-GB" sz="2190"/>
              <a:t>Unit 1: Concept Development &amp; Training Implementation</a:t>
            </a:r>
            <a:endParaRPr sz="2190"/>
          </a:p>
        </p:txBody>
      </p:sp>
      <p:sp>
        <p:nvSpPr>
          <p:cNvPr id="124" name="Google Shape;124;g27bbe6b96d3_0_11"/>
          <p:cNvSpPr/>
          <p:nvPr/>
        </p:nvSpPr>
        <p:spPr>
          <a:xfrm>
            <a:off x="3201228" y="62250"/>
            <a:ext cx="32196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GB" sz="1400" u="none" cap="none" strike="noStrike">
                <a:solidFill>
                  <a:srgbClr val="002060"/>
                </a:solidFill>
                <a:latin typeface="Arial"/>
                <a:ea typeface="Arial"/>
                <a:cs typeface="Arial"/>
                <a:sym typeface="Arial"/>
              </a:rPr>
              <a:t>Module 4: Support Management</a:t>
            </a:r>
            <a:endParaRPr b="1" i="0" sz="1400" u="none" cap="none" strike="noStrike">
              <a:solidFill>
                <a:srgbClr val="002060"/>
              </a:solidFill>
              <a:latin typeface="Arial"/>
              <a:ea typeface="Arial"/>
              <a:cs typeface="Arial"/>
              <a:sym typeface="Arial"/>
            </a:endParaRPr>
          </a:p>
        </p:txBody>
      </p:sp>
      <p:pic>
        <p:nvPicPr>
          <p:cNvPr id="125" name="Google Shape;125;g27bbe6b96d3_0_11"/>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g1e6d7eee98a_0_2"/>
          <p:cNvSpPr txBox="1"/>
          <p:nvPr>
            <p:ph idx="1" type="body"/>
          </p:nvPr>
        </p:nvSpPr>
        <p:spPr>
          <a:xfrm>
            <a:off x="965150" y="1577175"/>
            <a:ext cx="7095000" cy="47532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SzPts val="2100"/>
              <a:buNone/>
            </a:pPr>
            <a:r>
              <a:rPr lang="en-GB" sz="1700"/>
              <a:t>Crafting Effective Training for Employees with Autism</a:t>
            </a:r>
            <a:endParaRPr sz="1700"/>
          </a:p>
          <a:p>
            <a:pPr indent="-342900" lvl="0" marL="457200" rtl="0" algn="l">
              <a:lnSpc>
                <a:spcPct val="150000"/>
              </a:lnSpc>
              <a:spcBef>
                <a:spcPts val="1500"/>
              </a:spcBef>
              <a:spcAft>
                <a:spcPts val="0"/>
              </a:spcAft>
              <a:buClr>
                <a:srgbClr val="D1D5DB"/>
              </a:buClr>
              <a:buSzPts val="1800"/>
              <a:buFont typeface="Roboto"/>
              <a:buChar char="●"/>
            </a:pPr>
            <a:r>
              <a:rPr b="0" lang="en-GB" sz="1400"/>
              <a:t>Train employees to convey information effectively, catering to diverse customer needs.</a:t>
            </a:r>
            <a:endParaRPr b="0" sz="1400"/>
          </a:p>
          <a:p>
            <a:pPr indent="-342900" lvl="0" marL="457200" rtl="0" algn="l">
              <a:lnSpc>
                <a:spcPct val="150000"/>
              </a:lnSpc>
              <a:spcBef>
                <a:spcPts val="0"/>
              </a:spcBef>
              <a:spcAft>
                <a:spcPts val="0"/>
              </a:spcAft>
              <a:buClr>
                <a:srgbClr val="D1D5DB"/>
              </a:buClr>
              <a:buSzPts val="1800"/>
              <a:buFont typeface="Roboto"/>
              <a:buChar char="●"/>
            </a:pPr>
            <a:r>
              <a:rPr b="0" lang="en-GB" sz="1400"/>
              <a:t>Equip staff to recognise and respond to varied customer emotions, ensuring memorable experiences.</a:t>
            </a:r>
            <a:endParaRPr b="0" sz="1400"/>
          </a:p>
          <a:p>
            <a:pPr indent="-342900" lvl="0" marL="457200" rtl="0" algn="l">
              <a:lnSpc>
                <a:spcPct val="150000"/>
              </a:lnSpc>
              <a:spcBef>
                <a:spcPts val="0"/>
              </a:spcBef>
              <a:spcAft>
                <a:spcPts val="0"/>
              </a:spcAft>
              <a:buClr>
                <a:srgbClr val="D1D5DB"/>
              </a:buClr>
              <a:buSzPts val="1800"/>
              <a:buFont typeface="Roboto"/>
              <a:buChar char="●"/>
            </a:pPr>
            <a:r>
              <a:rPr b="0" lang="en-GB" sz="1400"/>
              <a:t>Foster teamwork and synergy within diverse teams.</a:t>
            </a:r>
            <a:endParaRPr b="0" sz="1400"/>
          </a:p>
          <a:p>
            <a:pPr indent="-342900" lvl="0" marL="457200" rtl="0" algn="l">
              <a:lnSpc>
                <a:spcPct val="150000"/>
              </a:lnSpc>
              <a:spcBef>
                <a:spcPts val="0"/>
              </a:spcBef>
              <a:spcAft>
                <a:spcPts val="0"/>
              </a:spcAft>
              <a:buClr>
                <a:srgbClr val="D1D5DB"/>
              </a:buClr>
              <a:buSzPts val="1800"/>
              <a:buFont typeface="Roboto"/>
              <a:buChar char="●"/>
            </a:pPr>
            <a:r>
              <a:rPr b="0" lang="en-GB" sz="1400"/>
              <a:t>Promote a culture of continuous learning and adaptation to meet the dynamic demands of the hospitality industry.</a:t>
            </a:r>
            <a:endParaRPr sz="1600">
              <a:solidFill>
                <a:srgbClr val="D1D5DB"/>
              </a:solidFill>
              <a:latin typeface="Roboto"/>
              <a:ea typeface="Roboto"/>
              <a:cs typeface="Roboto"/>
              <a:sym typeface="Roboto"/>
            </a:endParaRPr>
          </a:p>
          <a:p>
            <a:pPr indent="0" lvl="0" marL="0" rtl="0" algn="l">
              <a:lnSpc>
                <a:spcPct val="150000"/>
              </a:lnSpc>
              <a:spcBef>
                <a:spcPts val="1500"/>
              </a:spcBef>
              <a:spcAft>
                <a:spcPts val="0"/>
              </a:spcAft>
              <a:buClr>
                <a:schemeClr val="dk1"/>
              </a:buClr>
              <a:buSzPts val="1100"/>
              <a:buFont typeface="Arial"/>
              <a:buNone/>
            </a:pPr>
            <a:r>
              <a:t/>
            </a:r>
            <a:endParaRPr b="0" sz="1600">
              <a:solidFill>
                <a:srgbClr val="D1D5DB"/>
              </a:solidFill>
              <a:highlight>
                <a:srgbClr val="444654"/>
              </a:highlight>
              <a:latin typeface="Roboto"/>
              <a:ea typeface="Roboto"/>
              <a:cs typeface="Roboto"/>
              <a:sym typeface="Roboto"/>
            </a:endParaRPr>
          </a:p>
        </p:txBody>
      </p:sp>
      <p:sp>
        <p:nvSpPr>
          <p:cNvPr id="131" name="Google Shape;131;g1e6d7eee98a_0_2"/>
          <p:cNvSpPr txBox="1"/>
          <p:nvPr>
            <p:ph type="title"/>
          </p:nvPr>
        </p:nvSpPr>
        <p:spPr>
          <a:xfrm>
            <a:off x="918050" y="847450"/>
            <a:ext cx="6621900" cy="543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790"/>
              <a:buNone/>
            </a:pPr>
            <a:r>
              <a:rPr lang="en-GB" sz="2190"/>
              <a:t>Best Practices for Training</a:t>
            </a:r>
            <a:endParaRPr sz="2190"/>
          </a:p>
        </p:txBody>
      </p:sp>
      <p:sp>
        <p:nvSpPr>
          <p:cNvPr id="132" name="Google Shape;132;g1e6d7eee98a_0_2"/>
          <p:cNvSpPr/>
          <p:nvPr/>
        </p:nvSpPr>
        <p:spPr>
          <a:xfrm>
            <a:off x="3201228" y="62250"/>
            <a:ext cx="32196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GB" sz="1400" u="none" cap="none" strike="noStrike">
                <a:solidFill>
                  <a:srgbClr val="002060"/>
                </a:solidFill>
                <a:latin typeface="Arial"/>
                <a:ea typeface="Arial"/>
                <a:cs typeface="Arial"/>
                <a:sym typeface="Arial"/>
              </a:rPr>
              <a:t>Module 4: Support Management</a:t>
            </a:r>
            <a:endParaRPr b="1" i="0" sz="1400" u="none" cap="none" strike="noStrike">
              <a:solidFill>
                <a:srgbClr val="002060"/>
              </a:solidFill>
              <a:latin typeface="Arial"/>
              <a:ea typeface="Arial"/>
              <a:cs typeface="Arial"/>
              <a:sym typeface="Arial"/>
            </a:endParaRPr>
          </a:p>
        </p:txBody>
      </p:sp>
      <p:pic>
        <p:nvPicPr>
          <p:cNvPr id="133" name="Google Shape;133;g1e6d7eee98a_0_2"/>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g1e6d7eee98a_0_18"/>
          <p:cNvSpPr txBox="1"/>
          <p:nvPr>
            <p:ph idx="1" type="body"/>
          </p:nvPr>
        </p:nvSpPr>
        <p:spPr>
          <a:xfrm>
            <a:off x="965150" y="1424775"/>
            <a:ext cx="6936600" cy="47532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SzPts val="2100"/>
              <a:buNone/>
            </a:pPr>
            <a:r>
              <a:rPr lang="en-GB" sz="1800"/>
              <a:t>Significance of Inclusion for Individuals with Autism</a:t>
            </a:r>
            <a:endParaRPr sz="1800">
              <a:latin typeface="Roboto"/>
              <a:ea typeface="Roboto"/>
              <a:cs typeface="Roboto"/>
              <a:sym typeface="Roboto"/>
            </a:endParaRPr>
          </a:p>
          <a:p>
            <a:pPr indent="-323850" lvl="0" marL="457200" rtl="0" algn="l">
              <a:lnSpc>
                <a:spcPct val="150000"/>
              </a:lnSpc>
              <a:spcBef>
                <a:spcPts val="0"/>
              </a:spcBef>
              <a:spcAft>
                <a:spcPts val="0"/>
              </a:spcAft>
              <a:buSzPts val="1500"/>
              <a:buChar char="●"/>
            </a:pPr>
            <a:r>
              <a:rPr b="0" lang="en-GB" sz="1500"/>
              <a:t>Every staff member shapes the guest experience.</a:t>
            </a:r>
            <a:endParaRPr b="0" sz="1500"/>
          </a:p>
          <a:p>
            <a:pPr indent="-323850" lvl="0" marL="457200" rtl="0" algn="l">
              <a:lnSpc>
                <a:spcPct val="150000"/>
              </a:lnSpc>
              <a:spcBef>
                <a:spcPts val="0"/>
              </a:spcBef>
              <a:spcAft>
                <a:spcPts val="0"/>
              </a:spcAft>
              <a:buSzPts val="1500"/>
              <a:buChar char="●"/>
            </a:pPr>
            <a:r>
              <a:rPr b="0" lang="en-GB" sz="1500"/>
              <a:t>Unique strengths and perspectives of autistic employees can enhance guest interactions.</a:t>
            </a:r>
            <a:endParaRPr b="0" sz="1500">
              <a:latin typeface="Arial"/>
              <a:ea typeface="Arial"/>
              <a:cs typeface="Arial"/>
              <a:sym typeface="Arial"/>
            </a:endParaRPr>
          </a:p>
          <a:p>
            <a:pPr indent="0" lvl="0" marL="0" rtl="0" algn="l">
              <a:lnSpc>
                <a:spcPct val="150000"/>
              </a:lnSpc>
              <a:spcBef>
                <a:spcPts val="0"/>
              </a:spcBef>
              <a:spcAft>
                <a:spcPts val="0"/>
              </a:spcAft>
              <a:buSzPts val="2100"/>
              <a:buNone/>
            </a:pPr>
            <a:r>
              <a:t/>
            </a:r>
            <a:endParaRPr b="0" sz="1600">
              <a:latin typeface="Roboto"/>
              <a:ea typeface="Roboto"/>
              <a:cs typeface="Roboto"/>
              <a:sym typeface="Roboto"/>
            </a:endParaRPr>
          </a:p>
          <a:p>
            <a:pPr indent="0" lvl="0" marL="0" rtl="0" algn="l">
              <a:lnSpc>
                <a:spcPct val="150000"/>
              </a:lnSpc>
              <a:spcBef>
                <a:spcPts val="0"/>
              </a:spcBef>
              <a:spcAft>
                <a:spcPts val="0"/>
              </a:spcAft>
              <a:buClr>
                <a:schemeClr val="dk1"/>
              </a:buClr>
              <a:buSzPts val="1100"/>
              <a:buFont typeface="Arial"/>
              <a:buNone/>
            </a:pPr>
            <a:r>
              <a:t/>
            </a:r>
            <a:endParaRPr b="0" sz="1600">
              <a:solidFill>
                <a:srgbClr val="D1D5DB"/>
              </a:solidFill>
              <a:highlight>
                <a:srgbClr val="444654"/>
              </a:highlight>
              <a:latin typeface="Roboto"/>
              <a:ea typeface="Roboto"/>
              <a:cs typeface="Roboto"/>
              <a:sym typeface="Roboto"/>
            </a:endParaRPr>
          </a:p>
          <a:p>
            <a:pPr indent="0" lvl="0" marL="0" rtl="0" algn="l">
              <a:lnSpc>
                <a:spcPct val="150000"/>
              </a:lnSpc>
              <a:spcBef>
                <a:spcPts val="0"/>
              </a:spcBef>
              <a:spcAft>
                <a:spcPts val="0"/>
              </a:spcAft>
              <a:buSzPts val="2100"/>
              <a:buNone/>
            </a:pPr>
            <a:r>
              <a:t/>
            </a:r>
            <a:endParaRPr b="0" sz="1600">
              <a:latin typeface="Roboto"/>
              <a:ea typeface="Roboto"/>
              <a:cs typeface="Roboto"/>
              <a:sym typeface="Roboto"/>
            </a:endParaRPr>
          </a:p>
          <a:p>
            <a:pPr indent="0" lvl="0" marL="0" rtl="0" algn="l">
              <a:lnSpc>
                <a:spcPct val="150000"/>
              </a:lnSpc>
              <a:spcBef>
                <a:spcPts val="0"/>
              </a:spcBef>
              <a:spcAft>
                <a:spcPts val="0"/>
              </a:spcAft>
              <a:buClr>
                <a:schemeClr val="dk1"/>
              </a:buClr>
              <a:buSzPts val="1100"/>
              <a:buFont typeface="Arial"/>
              <a:buNone/>
            </a:pPr>
            <a:r>
              <a:t/>
            </a:r>
            <a:endParaRPr b="0" sz="1600">
              <a:solidFill>
                <a:srgbClr val="D1D5DB"/>
              </a:solidFill>
              <a:latin typeface="Roboto"/>
              <a:ea typeface="Roboto"/>
              <a:cs typeface="Roboto"/>
              <a:sym typeface="Roboto"/>
            </a:endParaRPr>
          </a:p>
          <a:p>
            <a:pPr indent="0" lvl="0" marL="0" rtl="0" algn="l">
              <a:lnSpc>
                <a:spcPct val="150000"/>
              </a:lnSpc>
              <a:spcBef>
                <a:spcPts val="1500"/>
              </a:spcBef>
              <a:spcAft>
                <a:spcPts val="0"/>
              </a:spcAft>
              <a:buClr>
                <a:schemeClr val="dk1"/>
              </a:buClr>
              <a:buSzPts val="1100"/>
              <a:buFont typeface="Arial"/>
              <a:buNone/>
            </a:pPr>
            <a:r>
              <a:t/>
            </a:r>
            <a:endParaRPr b="0" sz="1600">
              <a:solidFill>
                <a:srgbClr val="D1D5DB"/>
              </a:solidFill>
              <a:highlight>
                <a:srgbClr val="444654"/>
              </a:highlight>
              <a:latin typeface="Roboto"/>
              <a:ea typeface="Roboto"/>
              <a:cs typeface="Roboto"/>
              <a:sym typeface="Roboto"/>
            </a:endParaRPr>
          </a:p>
        </p:txBody>
      </p:sp>
      <p:sp>
        <p:nvSpPr>
          <p:cNvPr id="139" name="Google Shape;139;g1e6d7eee98a_0_18"/>
          <p:cNvSpPr txBox="1"/>
          <p:nvPr>
            <p:ph type="title"/>
          </p:nvPr>
        </p:nvSpPr>
        <p:spPr>
          <a:xfrm>
            <a:off x="918050" y="847450"/>
            <a:ext cx="6621900" cy="543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790"/>
              <a:buNone/>
            </a:pPr>
            <a:r>
              <a:rPr lang="en-GB" sz="2190"/>
              <a:t>Unit 2: Social Inclusion in Hospitality</a:t>
            </a:r>
            <a:endParaRPr sz="2190"/>
          </a:p>
        </p:txBody>
      </p:sp>
      <p:sp>
        <p:nvSpPr>
          <p:cNvPr id="140" name="Google Shape;140;g1e6d7eee98a_0_18"/>
          <p:cNvSpPr/>
          <p:nvPr/>
        </p:nvSpPr>
        <p:spPr>
          <a:xfrm>
            <a:off x="3201228" y="62250"/>
            <a:ext cx="3219600" cy="351300"/>
          </a:xfrm>
          <a:prstGeom prst="rect">
            <a:avLst/>
          </a:prstGeom>
          <a:noFill/>
          <a:ln>
            <a:noFill/>
          </a:ln>
        </p:spPr>
        <p:txBody>
          <a:bodyPr anchorCtr="0" anchor="t" bIns="45700" lIns="91425" spcFirstLastPara="1" rIns="91425" wrap="square" tIns="45700">
            <a:noAutofit/>
          </a:bodyPr>
          <a:lstStyle/>
          <a:p>
            <a:pPr indent="0" lvl="0" marL="0" marR="0" rtl="0" algn="l">
              <a:lnSpc>
                <a:spcPct val="135000"/>
              </a:lnSpc>
              <a:spcBef>
                <a:spcPts val="0"/>
              </a:spcBef>
              <a:spcAft>
                <a:spcPts val="0"/>
              </a:spcAft>
              <a:buClr>
                <a:srgbClr val="000000"/>
              </a:buClr>
              <a:buSzPts val="1400"/>
              <a:buFont typeface="Arial"/>
              <a:buNone/>
            </a:pPr>
            <a:r>
              <a:rPr b="1" i="0" lang="en-GB" sz="1400" u="none" cap="none" strike="noStrike">
                <a:solidFill>
                  <a:srgbClr val="002060"/>
                </a:solidFill>
                <a:latin typeface="Arial"/>
                <a:ea typeface="Arial"/>
                <a:cs typeface="Arial"/>
                <a:sym typeface="Arial"/>
              </a:rPr>
              <a:t>Module 4: Support Management</a:t>
            </a:r>
            <a:endParaRPr b="1" i="0" sz="1400" u="none" cap="none" strike="noStrike">
              <a:solidFill>
                <a:srgbClr val="002060"/>
              </a:solidFill>
              <a:latin typeface="Arial"/>
              <a:ea typeface="Arial"/>
              <a:cs typeface="Arial"/>
              <a:sym typeface="Arial"/>
            </a:endParaRPr>
          </a:p>
        </p:txBody>
      </p:sp>
      <p:pic>
        <p:nvPicPr>
          <p:cNvPr id="141" name="Google Shape;141;g1e6d7eee98a_0_18"/>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